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Antonio" panose="020B0604020202020204" charset="-70"/>
      <p:regular r:id="rId14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Helvetica Neue Light" panose="020B0604020202020204" charset="0"/>
      <p:regular r:id="rId24"/>
      <p:bold r:id="rId25"/>
      <p:italic r:id="rId26"/>
      <p:boldItalic r:id="rId27"/>
    </p:embeddedFont>
    <p:embeddedFont>
      <p:font typeface="Impact" panose="020B0806030902050204" pitchFamily="34" charset="0"/>
      <p:regular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  <p:embeddedFont>
      <p:font typeface="Work Sans" pitchFamily="2" charset="-7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igZiwobjGhWhMFgblYPj4DcDKf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706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openxmlformats.org/officeDocument/2006/relationships/viewProps" Target="viewProps.xml"/><Relationship Id="rId21" Type="http://schemas.openxmlformats.org/officeDocument/2006/relationships/font" Target="fonts/font8.fntdata"/><Relationship Id="rId34" Type="http://schemas.openxmlformats.org/officeDocument/2006/relationships/font" Target="fonts/font2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font" Target="fonts/font23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font" Target="fonts/font2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2" name="Google Shape;2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896d75a135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g1896d75a135_0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2" name="Google Shape;33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896d75a135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g1896d75a135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896d75a135_0_5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g1896d75a135_0_5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896d75a135_0_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g1896d75a135_0_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896d75a135_0_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g1896d75a135_0_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896d75a135_0_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g1896d75a135_0_4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896d75a135_0_4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g1896d75a135_0_4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896d75a135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g1896d75a135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896d75a13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2" name="Google Shape;312;g1896d75a13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12" descr="A picture containing 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19" y="0"/>
            <a:ext cx="455924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2"/>
          <p:cNvSpPr txBox="1">
            <a:spLocks noGrp="1"/>
          </p:cNvSpPr>
          <p:nvPr>
            <p:ph type="ctrTitle"/>
          </p:nvPr>
        </p:nvSpPr>
        <p:spPr>
          <a:xfrm>
            <a:off x="4568259" y="347462"/>
            <a:ext cx="4191300" cy="179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Impact"/>
              <a:buNone/>
              <a:defRPr sz="53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1" name="Google Shape;11;p12"/>
          <p:cNvCxnSpPr/>
          <p:nvPr/>
        </p:nvCxnSpPr>
        <p:spPr>
          <a:xfrm>
            <a:off x="4632413" y="3800327"/>
            <a:ext cx="3996000" cy="0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12;p12"/>
          <p:cNvCxnSpPr/>
          <p:nvPr/>
        </p:nvCxnSpPr>
        <p:spPr>
          <a:xfrm>
            <a:off x="4632413" y="4288484"/>
            <a:ext cx="3996000" cy="0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" name="Google Shape;13;p12"/>
          <p:cNvSpPr txBox="1">
            <a:spLocks noGrp="1"/>
          </p:cNvSpPr>
          <p:nvPr>
            <p:ph type="body" idx="1"/>
          </p:nvPr>
        </p:nvSpPr>
        <p:spPr>
          <a:xfrm>
            <a:off x="4570066" y="3875738"/>
            <a:ext cx="4189500" cy="3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20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 sz="14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body" idx="2"/>
          </p:nvPr>
        </p:nvSpPr>
        <p:spPr>
          <a:xfrm>
            <a:off x="4557131" y="4451282"/>
            <a:ext cx="2066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body" idx="3"/>
          </p:nvPr>
        </p:nvSpPr>
        <p:spPr>
          <a:xfrm>
            <a:off x="6873403" y="4431287"/>
            <a:ext cx="1827225" cy="28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" name="Google Shape;16;p12" descr="Shap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9910" y="485829"/>
            <a:ext cx="1937044" cy="155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2" descr="Shape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983" y="4048052"/>
            <a:ext cx="577371" cy="577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Only">
  <p:cSld name="3_Title 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1"/>
          <p:cNvSpPr txBox="1">
            <a:spLocks noGrp="1"/>
          </p:cNvSpPr>
          <p:nvPr>
            <p:ph type="title"/>
          </p:nvPr>
        </p:nvSpPr>
        <p:spPr>
          <a:xfrm>
            <a:off x="429146" y="922238"/>
            <a:ext cx="32616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pact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825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3" name="Google Shape;93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428" y="4451256"/>
            <a:ext cx="218235" cy="21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8675" y="4498825"/>
            <a:ext cx="1652400" cy="108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" name="Google Shape;95;p21"/>
          <p:cNvCxnSpPr/>
          <p:nvPr/>
        </p:nvCxnSpPr>
        <p:spPr>
          <a:xfrm>
            <a:off x="8577262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6" name="Google Shape;96;p21"/>
          <p:cNvCxnSpPr/>
          <p:nvPr/>
        </p:nvCxnSpPr>
        <p:spPr>
          <a:xfrm>
            <a:off x="8620124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7" name="Google Shape;97;p21"/>
          <p:cNvCxnSpPr/>
          <p:nvPr/>
        </p:nvCxnSpPr>
        <p:spPr>
          <a:xfrm>
            <a:off x="8577262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8" name="Google Shape;98;p21"/>
          <p:cNvCxnSpPr/>
          <p:nvPr/>
        </p:nvCxnSpPr>
        <p:spPr>
          <a:xfrm>
            <a:off x="8620124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9" name="Google Shape;99;p21"/>
          <p:cNvSpPr txBox="1">
            <a:spLocks noGrp="1"/>
          </p:cNvSpPr>
          <p:nvPr>
            <p:ph type="body" idx="3"/>
          </p:nvPr>
        </p:nvSpPr>
        <p:spPr>
          <a:xfrm>
            <a:off x="4572000" y="939278"/>
            <a:ext cx="4039875" cy="343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/>
          <p:nvPr/>
        </p:nvSpPr>
        <p:spPr>
          <a:xfrm>
            <a:off x="0" y="2032907"/>
            <a:ext cx="4335300" cy="31106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Only">
  <p:cSld name="4_Title Onl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title"/>
          </p:nvPr>
        </p:nvSpPr>
        <p:spPr>
          <a:xfrm>
            <a:off x="429146" y="922238"/>
            <a:ext cx="32616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pact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825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5" name="Google Shape;105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428" y="4451256"/>
            <a:ext cx="218235" cy="21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8675" y="4498825"/>
            <a:ext cx="1652400" cy="108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" name="Google Shape;107;p22"/>
          <p:cNvCxnSpPr/>
          <p:nvPr/>
        </p:nvCxnSpPr>
        <p:spPr>
          <a:xfrm>
            <a:off x="8577262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8" name="Google Shape;108;p22"/>
          <p:cNvCxnSpPr/>
          <p:nvPr/>
        </p:nvCxnSpPr>
        <p:spPr>
          <a:xfrm>
            <a:off x="8620124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9" name="Google Shape;109;p22"/>
          <p:cNvCxnSpPr/>
          <p:nvPr/>
        </p:nvCxnSpPr>
        <p:spPr>
          <a:xfrm>
            <a:off x="8577262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0" name="Google Shape;110;p22"/>
          <p:cNvCxnSpPr/>
          <p:nvPr/>
        </p:nvCxnSpPr>
        <p:spPr>
          <a:xfrm>
            <a:off x="8620124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1" name="Google Shape;111;p22"/>
          <p:cNvSpPr txBox="1">
            <a:spLocks noGrp="1"/>
          </p:cNvSpPr>
          <p:nvPr>
            <p:ph type="body" idx="3"/>
          </p:nvPr>
        </p:nvSpPr>
        <p:spPr>
          <a:xfrm>
            <a:off x="6578752" y="921190"/>
            <a:ext cx="2041425" cy="98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body" idx="4"/>
          </p:nvPr>
        </p:nvSpPr>
        <p:spPr>
          <a:xfrm>
            <a:off x="6578752" y="2083942"/>
            <a:ext cx="2041425" cy="97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body" idx="5"/>
          </p:nvPr>
        </p:nvSpPr>
        <p:spPr>
          <a:xfrm>
            <a:off x="6578752" y="3246106"/>
            <a:ext cx="2041425" cy="97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body" idx="6"/>
          </p:nvPr>
        </p:nvSpPr>
        <p:spPr>
          <a:xfrm>
            <a:off x="4564295" y="922862"/>
            <a:ext cx="1938600" cy="19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20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 sz="14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body" idx="7"/>
          </p:nvPr>
        </p:nvSpPr>
        <p:spPr>
          <a:xfrm>
            <a:off x="4571999" y="1106774"/>
            <a:ext cx="1930950" cy="8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i="1"/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body" idx="8"/>
          </p:nvPr>
        </p:nvSpPr>
        <p:spPr>
          <a:xfrm>
            <a:off x="4564295" y="2086411"/>
            <a:ext cx="1943100" cy="19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20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 sz="14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body" idx="9"/>
          </p:nvPr>
        </p:nvSpPr>
        <p:spPr>
          <a:xfrm>
            <a:off x="4571999" y="2270321"/>
            <a:ext cx="1938600" cy="78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i="1"/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body" idx="13"/>
          </p:nvPr>
        </p:nvSpPr>
        <p:spPr>
          <a:xfrm>
            <a:off x="4564295" y="3246106"/>
            <a:ext cx="1943100" cy="19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20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 sz="14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body" idx="14"/>
          </p:nvPr>
        </p:nvSpPr>
        <p:spPr>
          <a:xfrm>
            <a:off x="4564295" y="3430017"/>
            <a:ext cx="1943100" cy="78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i="1"/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Only">
  <p:cSld name="13_Title 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title"/>
          </p:nvPr>
        </p:nvSpPr>
        <p:spPr>
          <a:xfrm>
            <a:off x="429146" y="922238"/>
            <a:ext cx="32616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pact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825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4" name="Google Shape;124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428" y="4451256"/>
            <a:ext cx="218235" cy="21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8675" y="4498825"/>
            <a:ext cx="1652400" cy="108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" name="Google Shape;126;p23"/>
          <p:cNvCxnSpPr/>
          <p:nvPr/>
        </p:nvCxnSpPr>
        <p:spPr>
          <a:xfrm>
            <a:off x="8577262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7" name="Google Shape;127;p23"/>
          <p:cNvCxnSpPr/>
          <p:nvPr/>
        </p:nvCxnSpPr>
        <p:spPr>
          <a:xfrm>
            <a:off x="8620124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8" name="Google Shape;128;p23"/>
          <p:cNvCxnSpPr/>
          <p:nvPr/>
        </p:nvCxnSpPr>
        <p:spPr>
          <a:xfrm>
            <a:off x="8577262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9" name="Google Shape;129;p23"/>
          <p:cNvCxnSpPr/>
          <p:nvPr/>
        </p:nvCxnSpPr>
        <p:spPr>
          <a:xfrm>
            <a:off x="8620124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0" name="Google Shape;130;p23"/>
          <p:cNvSpPr txBox="1">
            <a:spLocks noGrp="1"/>
          </p:cNvSpPr>
          <p:nvPr>
            <p:ph type="body" idx="3"/>
          </p:nvPr>
        </p:nvSpPr>
        <p:spPr>
          <a:xfrm>
            <a:off x="6578752" y="921190"/>
            <a:ext cx="2041425" cy="983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body" idx="4"/>
          </p:nvPr>
        </p:nvSpPr>
        <p:spPr>
          <a:xfrm>
            <a:off x="6578752" y="2083942"/>
            <a:ext cx="2041425" cy="97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body" idx="5"/>
          </p:nvPr>
        </p:nvSpPr>
        <p:spPr>
          <a:xfrm>
            <a:off x="6578752" y="3246106"/>
            <a:ext cx="2041425" cy="97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body" idx="6"/>
          </p:nvPr>
        </p:nvSpPr>
        <p:spPr>
          <a:xfrm>
            <a:off x="4564295" y="922862"/>
            <a:ext cx="1938600" cy="19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20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 sz="14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3"/>
          <p:cNvSpPr txBox="1">
            <a:spLocks noGrp="1"/>
          </p:cNvSpPr>
          <p:nvPr>
            <p:ph type="body" idx="7"/>
          </p:nvPr>
        </p:nvSpPr>
        <p:spPr>
          <a:xfrm>
            <a:off x="4571999" y="1106774"/>
            <a:ext cx="1930950" cy="809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i="1"/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8"/>
          </p:nvPr>
        </p:nvSpPr>
        <p:spPr>
          <a:xfrm>
            <a:off x="4564295" y="2086411"/>
            <a:ext cx="1943100" cy="19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20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 sz="14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body" idx="9"/>
          </p:nvPr>
        </p:nvSpPr>
        <p:spPr>
          <a:xfrm>
            <a:off x="4571999" y="2270321"/>
            <a:ext cx="1938600" cy="78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i="1"/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body" idx="13"/>
          </p:nvPr>
        </p:nvSpPr>
        <p:spPr>
          <a:xfrm>
            <a:off x="4564295" y="3246106"/>
            <a:ext cx="1943100" cy="19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20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 sz="14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body" idx="14"/>
          </p:nvPr>
        </p:nvSpPr>
        <p:spPr>
          <a:xfrm>
            <a:off x="4564295" y="3430017"/>
            <a:ext cx="1943100" cy="78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i="1"/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23" descr="A picture containing bowed instrument&#10;&#10;Description automatically generated"/>
          <p:cNvSpPr/>
          <p:nvPr/>
        </p:nvSpPr>
        <p:spPr>
          <a:xfrm>
            <a:off x="0" y="2207916"/>
            <a:ext cx="4177125" cy="2935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Only">
  <p:cSld name="6_Title Only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4"/>
          <p:cNvSpPr txBox="1">
            <a:spLocks noGrp="1"/>
          </p:cNvSpPr>
          <p:nvPr>
            <p:ph type="title"/>
          </p:nvPr>
        </p:nvSpPr>
        <p:spPr>
          <a:xfrm>
            <a:off x="445473" y="895025"/>
            <a:ext cx="3290850" cy="218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mpact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4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825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24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4" name="Google Shape;144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428" y="4451256"/>
            <a:ext cx="218235" cy="21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8675" y="4498825"/>
            <a:ext cx="1652400" cy="108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6" name="Google Shape;146;p24"/>
          <p:cNvCxnSpPr/>
          <p:nvPr/>
        </p:nvCxnSpPr>
        <p:spPr>
          <a:xfrm>
            <a:off x="8577262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7" name="Google Shape;147;p24"/>
          <p:cNvCxnSpPr/>
          <p:nvPr/>
        </p:nvCxnSpPr>
        <p:spPr>
          <a:xfrm>
            <a:off x="8620124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8" name="Google Shape;148;p24"/>
          <p:cNvCxnSpPr/>
          <p:nvPr/>
        </p:nvCxnSpPr>
        <p:spPr>
          <a:xfrm>
            <a:off x="8577262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9" name="Google Shape;149;p24"/>
          <p:cNvCxnSpPr/>
          <p:nvPr/>
        </p:nvCxnSpPr>
        <p:spPr>
          <a:xfrm>
            <a:off x="8620124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0" name="Google Shape;150;p24"/>
          <p:cNvSpPr txBox="1">
            <a:spLocks noGrp="1"/>
          </p:cNvSpPr>
          <p:nvPr>
            <p:ph type="body" idx="3"/>
          </p:nvPr>
        </p:nvSpPr>
        <p:spPr>
          <a:xfrm>
            <a:off x="4572000" y="836747"/>
            <a:ext cx="4005225" cy="343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body" idx="4"/>
          </p:nvPr>
        </p:nvSpPr>
        <p:spPr>
          <a:xfrm>
            <a:off x="445473" y="1106869"/>
            <a:ext cx="3290850" cy="84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Only">
  <p:cSld name="7_Title Only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 txBox="1">
            <a:spLocks noGrp="1"/>
          </p:cNvSpPr>
          <p:nvPr>
            <p:ph type="title"/>
          </p:nvPr>
        </p:nvSpPr>
        <p:spPr>
          <a:xfrm>
            <a:off x="445473" y="895025"/>
            <a:ext cx="3290850" cy="218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mpact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5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825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25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56" name="Google Shape;156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428" y="4451256"/>
            <a:ext cx="218235" cy="21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8675" y="4498825"/>
            <a:ext cx="1652400" cy="108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8" name="Google Shape;158;p25"/>
          <p:cNvCxnSpPr/>
          <p:nvPr/>
        </p:nvCxnSpPr>
        <p:spPr>
          <a:xfrm>
            <a:off x="8577262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9" name="Google Shape;159;p25"/>
          <p:cNvCxnSpPr/>
          <p:nvPr/>
        </p:nvCxnSpPr>
        <p:spPr>
          <a:xfrm>
            <a:off x="8620124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0" name="Google Shape;160;p25"/>
          <p:cNvCxnSpPr/>
          <p:nvPr/>
        </p:nvCxnSpPr>
        <p:spPr>
          <a:xfrm>
            <a:off x="8577262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1" name="Google Shape;161;p25"/>
          <p:cNvCxnSpPr/>
          <p:nvPr/>
        </p:nvCxnSpPr>
        <p:spPr>
          <a:xfrm>
            <a:off x="8620124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2" name="Google Shape;162;p25"/>
          <p:cNvSpPr txBox="1">
            <a:spLocks noGrp="1"/>
          </p:cNvSpPr>
          <p:nvPr>
            <p:ph type="body" idx="3"/>
          </p:nvPr>
        </p:nvSpPr>
        <p:spPr>
          <a:xfrm>
            <a:off x="445473" y="1106869"/>
            <a:ext cx="3290850" cy="53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25"/>
          <p:cNvSpPr/>
          <p:nvPr/>
        </p:nvSpPr>
        <p:spPr>
          <a:xfrm>
            <a:off x="0" y="1483568"/>
            <a:ext cx="4146525" cy="3659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5"/>
          <p:cNvSpPr txBox="1">
            <a:spLocks noGrp="1"/>
          </p:cNvSpPr>
          <p:nvPr>
            <p:ph type="body" idx="4"/>
          </p:nvPr>
        </p:nvSpPr>
        <p:spPr>
          <a:xfrm>
            <a:off x="4572000" y="836747"/>
            <a:ext cx="4005225" cy="343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Only">
  <p:cSld name="8_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825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26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8" name="Google Shape;168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428" y="4451256"/>
            <a:ext cx="218235" cy="21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8675" y="4498825"/>
            <a:ext cx="1652400" cy="108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0" name="Google Shape;170;p26"/>
          <p:cNvCxnSpPr/>
          <p:nvPr/>
        </p:nvCxnSpPr>
        <p:spPr>
          <a:xfrm>
            <a:off x="8577262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1" name="Google Shape;171;p26"/>
          <p:cNvCxnSpPr/>
          <p:nvPr/>
        </p:nvCxnSpPr>
        <p:spPr>
          <a:xfrm>
            <a:off x="8620124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2" name="Google Shape;172;p26"/>
          <p:cNvCxnSpPr/>
          <p:nvPr/>
        </p:nvCxnSpPr>
        <p:spPr>
          <a:xfrm>
            <a:off x="8577262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3" name="Google Shape;173;p26"/>
          <p:cNvCxnSpPr/>
          <p:nvPr/>
        </p:nvCxnSpPr>
        <p:spPr>
          <a:xfrm>
            <a:off x="8620124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4" name="Google Shape;174;p26"/>
          <p:cNvSpPr txBox="1">
            <a:spLocks noGrp="1"/>
          </p:cNvSpPr>
          <p:nvPr>
            <p:ph type="body" idx="3"/>
          </p:nvPr>
        </p:nvSpPr>
        <p:spPr>
          <a:xfrm>
            <a:off x="445473" y="1842096"/>
            <a:ext cx="3290850" cy="53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26"/>
          <p:cNvSpPr txBox="1">
            <a:spLocks noGrp="1"/>
          </p:cNvSpPr>
          <p:nvPr>
            <p:ph type="body" idx="4"/>
          </p:nvPr>
        </p:nvSpPr>
        <p:spPr>
          <a:xfrm>
            <a:off x="4572000" y="1843284"/>
            <a:ext cx="3290850" cy="53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26"/>
          <p:cNvSpPr txBox="1">
            <a:spLocks noGrp="1"/>
          </p:cNvSpPr>
          <p:nvPr>
            <p:ph type="body" idx="5"/>
          </p:nvPr>
        </p:nvSpPr>
        <p:spPr>
          <a:xfrm>
            <a:off x="445473" y="3837713"/>
            <a:ext cx="3290850" cy="53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26"/>
          <p:cNvSpPr txBox="1">
            <a:spLocks noGrp="1"/>
          </p:cNvSpPr>
          <p:nvPr>
            <p:ph type="body" idx="6"/>
          </p:nvPr>
        </p:nvSpPr>
        <p:spPr>
          <a:xfrm>
            <a:off x="4572000" y="3838901"/>
            <a:ext cx="3290850" cy="53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26"/>
          <p:cNvSpPr txBox="1">
            <a:spLocks noGrp="1"/>
          </p:cNvSpPr>
          <p:nvPr>
            <p:ph type="body" idx="7"/>
          </p:nvPr>
        </p:nvSpPr>
        <p:spPr>
          <a:xfrm>
            <a:off x="4571999" y="899400"/>
            <a:ext cx="3290850" cy="87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45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20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 sz="14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26"/>
          <p:cNvSpPr txBox="1">
            <a:spLocks noGrp="1"/>
          </p:cNvSpPr>
          <p:nvPr>
            <p:ph type="body" idx="8"/>
          </p:nvPr>
        </p:nvSpPr>
        <p:spPr>
          <a:xfrm>
            <a:off x="4571999" y="2901621"/>
            <a:ext cx="3290850" cy="87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45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20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 sz="14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26"/>
          <p:cNvSpPr txBox="1">
            <a:spLocks noGrp="1"/>
          </p:cNvSpPr>
          <p:nvPr>
            <p:ph type="body" idx="9"/>
          </p:nvPr>
        </p:nvSpPr>
        <p:spPr>
          <a:xfrm>
            <a:off x="457199" y="899400"/>
            <a:ext cx="3290850" cy="87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45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20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 sz="14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26"/>
          <p:cNvSpPr txBox="1">
            <a:spLocks noGrp="1"/>
          </p:cNvSpPr>
          <p:nvPr>
            <p:ph type="body" idx="13"/>
          </p:nvPr>
        </p:nvSpPr>
        <p:spPr>
          <a:xfrm>
            <a:off x="457199" y="2901621"/>
            <a:ext cx="3290850" cy="87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45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20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 sz="14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Only">
  <p:cSld name="9_Title Only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>
            <a:spLocks noGrp="1"/>
          </p:cNvSpPr>
          <p:nvPr>
            <p:ph type="title"/>
          </p:nvPr>
        </p:nvSpPr>
        <p:spPr>
          <a:xfrm>
            <a:off x="445473" y="895025"/>
            <a:ext cx="2666025" cy="23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mpact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7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825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p27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6" name="Google Shape;186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428" y="4451256"/>
            <a:ext cx="218235" cy="21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8675" y="4498825"/>
            <a:ext cx="1652400" cy="108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8" name="Google Shape;188;p27"/>
          <p:cNvCxnSpPr/>
          <p:nvPr/>
        </p:nvCxnSpPr>
        <p:spPr>
          <a:xfrm>
            <a:off x="8577262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9" name="Google Shape;189;p27"/>
          <p:cNvCxnSpPr/>
          <p:nvPr/>
        </p:nvCxnSpPr>
        <p:spPr>
          <a:xfrm>
            <a:off x="8620124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0" name="Google Shape;190;p27"/>
          <p:cNvCxnSpPr/>
          <p:nvPr/>
        </p:nvCxnSpPr>
        <p:spPr>
          <a:xfrm>
            <a:off x="8577262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1" name="Google Shape;191;p27"/>
          <p:cNvCxnSpPr/>
          <p:nvPr/>
        </p:nvCxnSpPr>
        <p:spPr>
          <a:xfrm>
            <a:off x="8620124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2" name="Google Shape;192;p27"/>
          <p:cNvSpPr txBox="1">
            <a:spLocks noGrp="1"/>
          </p:cNvSpPr>
          <p:nvPr>
            <p:ph type="body" idx="3"/>
          </p:nvPr>
        </p:nvSpPr>
        <p:spPr>
          <a:xfrm>
            <a:off x="445473" y="1106869"/>
            <a:ext cx="2666025" cy="86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 i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body" idx="4"/>
          </p:nvPr>
        </p:nvSpPr>
        <p:spPr>
          <a:xfrm>
            <a:off x="445473" y="2059369"/>
            <a:ext cx="2666025" cy="206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27"/>
          <p:cNvSpPr>
            <a:spLocks noGrp="1"/>
          </p:cNvSpPr>
          <p:nvPr>
            <p:ph type="pic" idx="5"/>
          </p:nvPr>
        </p:nvSpPr>
        <p:spPr>
          <a:xfrm>
            <a:off x="3279227" y="958849"/>
            <a:ext cx="5340825" cy="316822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Only">
  <p:cSld name="11_Title Only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8"/>
          <p:cNvSpPr txBox="1">
            <a:spLocks noGrp="1"/>
          </p:cNvSpPr>
          <p:nvPr>
            <p:ph type="title"/>
          </p:nvPr>
        </p:nvSpPr>
        <p:spPr>
          <a:xfrm>
            <a:off x="445473" y="895025"/>
            <a:ext cx="2666025" cy="23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mpact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8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825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28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99" name="Google Shape;199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428" y="4451256"/>
            <a:ext cx="218235" cy="21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8675" y="4498825"/>
            <a:ext cx="1652400" cy="108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1" name="Google Shape;201;p28"/>
          <p:cNvCxnSpPr/>
          <p:nvPr/>
        </p:nvCxnSpPr>
        <p:spPr>
          <a:xfrm>
            <a:off x="8577262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2" name="Google Shape;202;p28"/>
          <p:cNvCxnSpPr/>
          <p:nvPr/>
        </p:nvCxnSpPr>
        <p:spPr>
          <a:xfrm>
            <a:off x="8620124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3" name="Google Shape;203;p28"/>
          <p:cNvCxnSpPr/>
          <p:nvPr/>
        </p:nvCxnSpPr>
        <p:spPr>
          <a:xfrm>
            <a:off x="8577262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4" name="Google Shape;204;p28"/>
          <p:cNvCxnSpPr/>
          <p:nvPr/>
        </p:nvCxnSpPr>
        <p:spPr>
          <a:xfrm>
            <a:off x="8620124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5" name="Google Shape;205;p28"/>
          <p:cNvSpPr>
            <a:spLocks noGrp="1"/>
          </p:cNvSpPr>
          <p:nvPr>
            <p:ph type="pic" idx="3"/>
          </p:nvPr>
        </p:nvSpPr>
        <p:spPr>
          <a:xfrm>
            <a:off x="3278592" y="958849"/>
            <a:ext cx="2598975" cy="3168225"/>
          </a:xfrm>
          <a:prstGeom prst="rect">
            <a:avLst/>
          </a:prstGeom>
          <a:noFill/>
          <a:ln>
            <a:noFill/>
          </a:ln>
        </p:spPr>
      </p:sp>
      <p:sp>
        <p:nvSpPr>
          <p:cNvPr id="206" name="Google Shape;206;p28"/>
          <p:cNvSpPr>
            <a:spLocks noGrp="1"/>
          </p:cNvSpPr>
          <p:nvPr>
            <p:ph type="pic" idx="4"/>
          </p:nvPr>
        </p:nvSpPr>
        <p:spPr>
          <a:xfrm>
            <a:off x="6006703" y="958849"/>
            <a:ext cx="2614050" cy="3168225"/>
          </a:xfrm>
          <a:prstGeom prst="rect">
            <a:avLst/>
          </a:prstGeom>
          <a:noFill/>
          <a:ln>
            <a:noFill/>
          </a:ln>
        </p:spPr>
      </p:sp>
      <p:sp>
        <p:nvSpPr>
          <p:cNvPr id="207" name="Google Shape;207;p28"/>
          <p:cNvSpPr txBox="1">
            <a:spLocks noGrp="1"/>
          </p:cNvSpPr>
          <p:nvPr>
            <p:ph type="body" idx="5"/>
          </p:nvPr>
        </p:nvSpPr>
        <p:spPr>
          <a:xfrm>
            <a:off x="445473" y="1106869"/>
            <a:ext cx="2666025" cy="86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 i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28"/>
          <p:cNvSpPr txBox="1">
            <a:spLocks noGrp="1"/>
          </p:cNvSpPr>
          <p:nvPr>
            <p:ph type="body" idx="6"/>
          </p:nvPr>
        </p:nvSpPr>
        <p:spPr>
          <a:xfrm>
            <a:off x="445473" y="2059369"/>
            <a:ext cx="2666025" cy="206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Only">
  <p:cSld name="10_Title Only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9"/>
          <p:cNvSpPr txBox="1">
            <a:spLocks noGrp="1"/>
          </p:cNvSpPr>
          <p:nvPr>
            <p:ph type="title"/>
          </p:nvPr>
        </p:nvSpPr>
        <p:spPr>
          <a:xfrm>
            <a:off x="445473" y="895025"/>
            <a:ext cx="2666025" cy="23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mpact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9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825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29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13" name="Google Shape;213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428" y="4451256"/>
            <a:ext cx="218235" cy="21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8675" y="4498825"/>
            <a:ext cx="1652400" cy="108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29"/>
          <p:cNvCxnSpPr/>
          <p:nvPr/>
        </p:nvCxnSpPr>
        <p:spPr>
          <a:xfrm>
            <a:off x="8577262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6" name="Google Shape;216;p29"/>
          <p:cNvCxnSpPr/>
          <p:nvPr/>
        </p:nvCxnSpPr>
        <p:spPr>
          <a:xfrm>
            <a:off x="8620124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7" name="Google Shape;217;p29"/>
          <p:cNvCxnSpPr/>
          <p:nvPr/>
        </p:nvCxnSpPr>
        <p:spPr>
          <a:xfrm>
            <a:off x="8577262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8" name="Google Shape;218;p29"/>
          <p:cNvCxnSpPr/>
          <p:nvPr/>
        </p:nvCxnSpPr>
        <p:spPr>
          <a:xfrm>
            <a:off x="8620124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9" name="Google Shape;219;p29"/>
          <p:cNvSpPr>
            <a:spLocks noGrp="1"/>
          </p:cNvSpPr>
          <p:nvPr>
            <p:ph type="chart" idx="3"/>
          </p:nvPr>
        </p:nvSpPr>
        <p:spPr>
          <a:xfrm>
            <a:off x="3279227" y="962758"/>
            <a:ext cx="5340825" cy="31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0" name="Google Shape;220;p29"/>
          <p:cNvSpPr txBox="1">
            <a:spLocks noGrp="1"/>
          </p:cNvSpPr>
          <p:nvPr>
            <p:ph type="body" idx="4"/>
          </p:nvPr>
        </p:nvSpPr>
        <p:spPr>
          <a:xfrm>
            <a:off x="445473" y="1106869"/>
            <a:ext cx="2666025" cy="86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 i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29"/>
          <p:cNvSpPr txBox="1">
            <a:spLocks noGrp="1"/>
          </p:cNvSpPr>
          <p:nvPr>
            <p:ph type="body" idx="5"/>
          </p:nvPr>
        </p:nvSpPr>
        <p:spPr>
          <a:xfrm>
            <a:off x="445473" y="2059369"/>
            <a:ext cx="2666025" cy="206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Only">
  <p:cSld name="12_Title Only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pic>
        <p:nvPicPr>
          <p:cNvPr id="224" name="Google Shape;224;p30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0269" y="519628"/>
            <a:ext cx="557278" cy="557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3"/>
          <p:cNvSpPr txBox="1">
            <a:spLocks noGrp="1"/>
          </p:cNvSpPr>
          <p:nvPr>
            <p:ph type="title"/>
          </p:nvPr>
        </p:nvSpPr>
        <p:spPr>
          <a:xfrm>
            <a:off x="429146" y="922238"/>
            <a:ext cx="32616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pact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825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2" name="Google Shape;22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428" y="4451256"/>
            <a:ext cx="218235" cy="21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8675" y="4498825"/>
            <a:ext cx="1652400" cy="108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" name="Google Shape;24;p13"/>
          <p:cNvCxnSpPr/>
          <p:nvPr/>
        </p:nvCxnSpPr>
        <p:spPr>
          <a:xfrm>
            <a:off x="8577262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" name="Google Shape;25;p13"/>
          <p:cNvCxnSpPr/>
          <p:nvPr/>
        </p:nvCxnSpPr>
        <p:spPr>
          <a:xfrm>
            <a:off x="8620124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" name="Google Shape;26;p13"/>
          <p:cNvCxnSpPr/>
          <p:nvPr/>
        </p:nvCxnSpPr>
        <p:spPr>
          <a:xfrm>
            <a:off x="8577262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" name="Google Shape;27;p13"/>
          <p:cNvCxnSpPr/>
          <p:nvPr/>
        </p:nvCxnSpPr>
        <p:spPr>
          <a:xfrm>
            <a:off x="8620124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" name="Google Shape;28;p13"/>
          <p:cNvSpPr txBox="1">
            <a:spLocks noGrp="1"/>
          </p:cNvSpPr>
          <p:nvPr>
            <p:ph type="body" idx="3"/>
          </p:nvPr>
        </p:nvSpPr>
        <p:spPr>
          <a:xfrm>
            <a:off x="4572000" y="939278"/>
            <a:ext cx="1863000" cy="343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body" idx="4"/>
          </p:nvPr>
        </p:nvSpPr>
        <p:spPr>
          <a:xfrm>
            <a:off x="6498937" y="939974"/>
            <a:ext cx="1863000" cy="343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ection Header">
  <p:cSld name="3_Section Header">
    <p:bg>
      <p:bgPr>
        <a:solidFill>
          <a:schemeClr val="dk2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1"/>
          <p:cNvSpPr txBox="1">
            <a:spLocks noGrp="1"/>
          </p:cNvSpPr>
          <p:nvPr>
            <p:ph type="title"/>
          </p:nvPr>
        </p:nvSpPr>
        <p:spPr>
          <a:xfrm>
            <a:off x="447261" y="477080"/>
            <a:ext cx="3796650" cy="145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Impact"/>
              <a:buNone/>
              <a:defRPr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1"/>
          <p:cNvSpPr txBox="1">
            <a:spLocks noGrp="1"/>
          </p:cNvSpPr>
          <p:nvPr>
            <p:ph type="body" idx="1"/>
          </p:nvPr>
        </p:nvSpPr>
        <p:spPr>
          <a:xfrm>
            <a:off x="447675" y="2516567"/>
            <a:ext cx="2581200" cy="8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28" name="Google Shape;228;p31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32214" y="0"/>
            <a:ext cx="701178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1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3415" y="4060354"/>
            <a:ext cx="557278" cy="557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4"/>
          <p:cNvSpPr txBox="1">
            <a:spLocks noGrp="1"/>
          </p:cNvSpPr>
          <p:nvPr>
            <p:ph type="title"/>
          </p:nvPr>
        </p:nvSpPr>
        <p:spPr>
          <a:xfrm>
            <a:off x="429146" y="922238"/>
            <a:ext cx="32616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pact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825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4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4" name="Google Shape;34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428" y="4451256"/>
            <a:ext cx="218235" cy="21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8675" y="4498825"/>
            <a:ext cx="1652400" cy="108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" name="Google Shape;36;p14"/>
          <p:cNvCxnSpPr/>
          <p:nvPr/>
        </p:nvCxnSpPr>
        <p:spPr>
          <a:xfrm>
            <a:off x="8577262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" name="Google Shape;37;p14"/>
          <p:cNvCxnSpPr/>
          <p:nvPr/>
        </p:nvCxnSpPr>
        <p:spPr>
          <a:xfrm>
            <a:off x="8620124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" name="Google Shape;38;p14"/>
          <p:cNvCxnSpPr/>
          <p:nvPr/>
        </p:nvCxnSpPr>
        <p:spPr>
          <a:xfrm>
            <a:off x="8577262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" name="Google Shape;39;p14"/>
          <p:cNvCxnSpPr/>
          <p:nvPr/>
        </p:nvCxnSpPr>
        <p:spPr>
          <a:xfrm>
            <a:off x="8620124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0" name="Google Shape;40;p14"/>
          <p:cNvPicPr preferRelativeResize="0"/>
          <p:nvPr/>
        </p:nvPicPr>
        <p:blipFill rotWithShape="1">
          <a:blip r:embed="rId4">
            <a:alphaModFix/>
          </a:blip>
          <a:srcRect t="42925" r="52723"/>
          <a:stretch/>
        </p:blipFill>
        <p:spPr>
          <a:xfrm>
            <a:off x="1" y="2207917"/>
            <a:ext cx="4322948" cy="2935583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14"/>
          <p:cNvSpPr txBox="1">
            <a:spLocks noGrp="1"/>
          </p:cNvSpPr>
          <p:nvPr>
            <p:ph type="body" idx="3"/>
          </p:nvPr>
        </p:nvSpPr>
        <p:spPr>
          <a:xfrm>
            <a:off x="4572000" y="939278"/>
            <a:ext cx="1863000" cy="343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body" idx="4"/>
          </p:nvPr>
        </p:nvSpPr>
        <p:spPr>
          <a:xfrm>
            <a:off x="6498937" y="939974"/>
            <a:ext cx="1863000" cy="343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/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chemeClr val="dk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440114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5"/>
          <p:cNvSpPr txBox="1">
            <a:spLocks noGrp="1"/>
          </p:cNvSpPr>
          <p:nvPr>
            <p:ph type="ctrTitle"/>
          </p:nvPr>
        </p:nvSpPr>
        <p:spPr>
          <a:xfrm>
            <a:off x="4568259" y="347462"/>
            <a:ext cx="4191300" cy="179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Impact"/>
              <a:buNone/>
              <a:defRPr sz="53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6" name="Google Shape;46;p15"/>
          <p:cNvCxnSpPr/>
          <p:nvPr/>
        </p:nvCxnSpPr>
        <p:spPr>
          <a:xfrm>
            <a:off x="4632413" y="3800327"/>
            <a:ext cx="3996000" cy="0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7" name="Google Shape;47;p15"/>
          <p:cNvCxnSpPr/>
          <p:nvPr/>
        </p:nvCxnSpPr>
        <p:spPr>
          <a:xfrm>
            <a:off x="4632413" y="4288484"/>
            <a:ext cx="3996000" cy="0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" name="Google Shape;48;p15"/>
          <p:cNvSpPr txBox="1">
            <a:spLocks noGrp="1"/>
          </p:cNvSpPr>
          <p:nvPr>
            <p:ph type="body" idx="1"/>
          </p:nvPr>
        </p:nvSpPr>
        <p:spPr>
          <a:xfrm>
            <a:off x="4570066" y="3875738"/>
            <a:ext cx="4189500" cy="3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20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 sz="14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5"/>
          <p:cNvSpPr txBox="1">
            <a:spLocks noGrp="1"/>
          </p:cNvSpPr>
          <p:nvPr>
            <p:ph type="body" idx="2"/>
          </p:nvPr>
        </p:nvSpPr>
        <p:spPr>
          <a:xfrm>
            <a:off x="4557131" y="4451282"/>
            <a:ext cx="2066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5"/>
          <p:cNvSpPr txBox="1">
            <a:spLocks noGrp="1"/>
          </p:cNvSpPr>
          <p:nvPr>
            <p:ph type="body" idx="3"/>
          </p:nvPr>
        </p:nvSpPr>
        <p:spPr>
          <a:xfrm>
            <a:off x="6873403" y="4431287"/>
            <a:ext cx="1827225" cy="28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1" name="Google Shape;51;p15" descr="Shap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9910" y="485829"/>
            <a:ext cx="1937044" cy="155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5" descr="Shape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983" y="4048052"/>
            <a:ext cx="577371" cy="577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6" descr="A picture containing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6"/>
          <p:cNvSpPr txBox="1">
            <a:spLocks noGrp="1"/>
          </p:cNvSpPr>
          <p:nvPr>
            <p:ph type="ctrTitle"/>
          </p:nvPr>
        </p:nvSpPr>
        <p:spPr>
          <a:xfrm>
            <a:off x="4568259" y="347462"/>
            <a:ext cx="4191300" cy="179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mpact"/>
              <a:buNone/>
              <a:defRPr sz="53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6" name="Google Shape;56;p16"/>
          <p:cNvCxnSpPr/>
          <p:nvPr/>
        </p:nvCxnSpPr>
        <p:spPr>
          <a:xfrm>
            <a:off x="4632413" y="3800327"/>
            <a:ext cx="3996000" cy="0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7" name="Google Shape;57;p16"/>
          <p:cNvCxnSpPr/>
          <p:nvPr/>
        </p:nvCxnSpPr>
        <p:spPr>
          <a:xfrm>
            <a:off x="4632413" y="4288484"/>
            <a:ext cx="3996000" cy="0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8" name="Google Shape;58;p16"/>
          <p:cNvSpPr txBox="1">
            <a:spLocks noGrp="1"/>
          </p:cNvSpPr>
          <p:nvPr>
            <p:ph type="body" idx="1"/>
          </p:nvPr>
        </p:nvSpPr>
        <p:spPr>
          <a:xfrm>
            <a:off x="4570066" y="3875738"/>
            <a:ext cx="4189500" cy="3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20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 sz="140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6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body" idx="2"/>
          </p:nvPr>
        </p:nvSpPr>
        <p:spPr>
          <a:xfrm>
            <a:off x="4557131" y="4451282"/>
            <a:ext cx="2066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body" idx="3"/>
          </p:nvPr>
        </p:nvSpPr>
        <p:spPr>
          <a:xfrm>
            <a:off x="6873403" y="4431287"/>
            <a:ext cx="1827225" cy="28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1" name="Google Shape;61;p16" descr="Shap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9910" y="485829"/>
            <a:ext cx="1937044" cy="155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6" descr="Shape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983" y="4048052"/>
            <a:ext cx="577371" cy="5773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7"/>
          <p:cNvSpPr txBox="1">
            <a:spLocks noGrp="1"/>
          </p:cNvSpPr>
          <p:nvPr>
            <p:ph type="title"/>
          </p:nvPr>
        </p:nvSpPr>
        <p:spPr>
          <a:xfrm>
            <a:off x="447261" y="477080"/>
            <a:ext cx="3796650" cy="145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pact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body" idx="1"/>
          </p:nvPr>
        </p:nvSpPr>
        <p:spPr>
          <a:xfrm>
            <a:off x="447675" y="2516567"/>
            <a:ext cx="2581200" cy="8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6" name="Google Shape;66;p17" descr="Shape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8627" y="4060355"/>
            <a:ext cx="562067" cy="562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7" descr="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3184" y="1"/>
            <a:ext cx="697081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ection Header">
  <p:cSld name="2_Section Header">
    <p:bg>
      <p:bgPr>
        <a:solidFill>
          <a:schemeClr val="dk2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447261" y="477080"/>
            <a:ext cx="3796650" cy="145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pact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>
            <a:off x="447675" y="2516567"/>
            <a:ext cx="2581200" cy="8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1" name="Google Shape;71;p18" descr="Shape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8627" y="4060355"/>
            <a:ext cx="562067" cy="562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8" descr="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2214" y="0"/>
            <a:ext cx="701178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447261" y="477080"/>
            <a:ext cx="3796650" cy="145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pact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447675" y="2516567"/>
            <a:ext cx="2581200" cy="8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6" name="Google Shape;76;p19" descr="Shape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8627" y="4060355"/>
            <a:ext cx="562067" cy="562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9" descr="Background patter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2828" y="0"/>
            <a:ext cx="6251171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title"/>
          </p:nvPr>
        </p:nvSpPr>
        <p:spPr>
          <a:xfrm>
            <a:off x="429146" y="922238"/>
            <a:ext cx="32616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pact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825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  <a:defRPr sz="7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>
                <a:solidFill>
                  <a:schemeClr val="accent2"/>
                </a:solidFill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•"/>
              <a:defRPr>
                <a:solidFill>
                  <a:schemeClr val="accen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2" name="Google Shape;82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0428" y="4451256"/>
            <a:ext cx="218235" cy="21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8675" y="4498825"/>
            <a:ext cx="1652400" cy="1085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" name="Google Shape;84;p20"/>
          <p:cNvCxnSpPr/>
          <p:nvPr/>
        </p:nvCxnSpPr>
        <p:spPr>
          <a:xfrm>
            <a:off x="8577262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5" name="Google Shape;85;p20"/>
          <p:cNvCxnSpPr/>
          <p:nvPr/>
        </p:nvCxnSpPr>
        <p:spPr>
          <a:xfrm>
            <a:off x="8620124" y="4518153"/>
            <a:ext cx="0" cy="91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6" name="Google Shape;86;p20"/>
          <p:cNvCxnSpPr/>
          <p:nvPr/>
        </p:nvCxnSpPr>
        <p:spPr>
          <a:xfrm>
            <a:off x="8577262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7" name="Google Shape;87;p20"/>
          <p:cNvCxnSpPr/>
          <p:nvPr/>
        </p:nvCxnSpPr>
        <p:spPr>
          <a:xfrm>
            <a:off x="8620124" y="518032"/>
            <a:ext cx="0" cy="675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8" name="Google Shape;88;p20"/>
          <p:cNvSpPr txBox="1">
            <a:spLocks noGrp="1"/>
          </p:cNvSpPr>
          <p:nvPr>
            <p:ph type="body" idx="3"/>
          </p:nvPr>
        </p:nvSpPr>
        <p:spPr>
          <a:xfrm>
            <a:off x="4572000" y="939278"/>
            <a:ext cx="4039875" cy="343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700"/>
            </a:lvl2pPr>
            <a:lvl3pPr marL="1371600" lvl="2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3pPr>
            <a:lvl4pPr marL="1828800" lvl="3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4pPr>
            <a:lvl5pPr marL="2286000" lvl="4" indent="-285750" algn="l">
              <a:lnSpc>
                <a:spcPct val="88888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7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Impact"/>
              <a:buNone/>
              <a:defRPr sz="70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181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istema.dziesmusvetki.lv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about:blank" TargetMode="External"/><Relationship Id="rId4" Type="http://schemas.openxmlformats.org/officeDocument/2006/relationships/hyperlink" Target="http://latvija.lv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"/>
          <p:cNvSpPr txBox="1">
            <a:spLocks noGrp="1"/>
          </p:cNvSpPr>
          <p:nvPr>
            <p:ph type="ctrTitle"/>
          </p:nvPr>
        </p:nvSpPr>
        <p:spPr>
          <a:xfrm>
            <a:off x="4626006" y="347462"/>
            <a:ext cx="4050450" cy="3391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lv-LV">
                <a:solidFill>
                  <a:schemeClr val="dk1"/>
                </a:solidFill>
              </a:rPr>
              <a:t>Dalībnieku reģistrācija </a:t>
            </a:r>
            <a:br>
              <a:rPr lang="lv-LV">
                <a:solidFill>
                  <a:schemeClr val="dk1"/>
                </a:solidFill>
              </a:rPr>
            </a:br>
            <a:r>
              <a:rPr lang="lv-LV">
                <a:solidFill>
                  <a:schemeClr val="dk1"/>
                </a:solidFill>
              </a:rPr>
              <a:t>2023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5" name="Google Shape;235;p1"/>
          <p:cNvSpPr txBox="1">
            <a:spLocks noGrp="1"/>
          </p:cNvSpPr>
          <p:nvPr>
            <p:ph type="body" idx="1"/>
          </p:nvPr>
        </p:nvSpPr>
        <p:spPr>
          <a:xfrm>
            <a:off x="5395866" y="3875738"/>
            <a:ext cx="4189552" cy="358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lv-LV" cap="none"/>
              <a:t>PRESES KONFERENCE</a:t>
            </a:r>
            <a:endParaRPr cap="none"/>
          </a:p>
        </p:txBody>
      </p:sp>
      <p:sp>
        <p:nvSpPr>
          <p:cNvPr id="236" name="Google Shape;236;p1"/>
          <p:cNvSpPr txBox="1">
            <a:spLocks noGrp="1"/>
          </p:cNvSpPr>
          <p:nvPr>
            <p:ph type="body" idx="2"/>
          </p:nvPr>
        </p:nvSpPr>
        <p:spPr>
          <a:xfrm>
            <a:off x="5382931" y="4451282"/>
            <a:ext cx="2066306" cy="273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 fontScale="77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29032"/>
              <a:buNone/>
            </a:pPr>
            <a:r>
              <a:rPr lang="lv-LV" cap="none">
                <a:latin typeface="Helvetica Neue"/>
                <a:ea typeface="Helvetica Neue"/>
                <a:cs typeface="Helvetica Neue"/>
                <a:sym typeface="Helvetica Neue"/>
              </a:rPr>
              <a:t>202</a:t>
            </a:r>
            <a:r>
              <a:rPr lang="lv-LV" cap="none"/>
              <a:t>3</a:t>
            </a:r>
            <a:r>
              <a:rPr lang="lv-LV" cap="none">
                <a:latin typeface="Helvetica Neue"/>
                <a:ea typeface="Helvetica Neue"/>
                <a:cs typeface="Helvetica Neue"/>
                <a:sym typeface="Helvetica Neue"/>
              </a:rPr>
              <a:t>. GADA </a:t>
            </a:r>
            <a:r>
              <a:rPr lang="lv-LV" cap="none"/>
              <a:t>14</a:t>
            </a:r>
            <a:r>
              <a:rPr lang="lv-LV" cap="none"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lang="lv-LV" cap="none"/>
              <a:t>FEBRUĀRĪ</a:t>
            </a:r>
            <a:endParaRPr cap="non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7" name="Google Shape;237;p1"/>
          <p:cNvSpPr txBox="1"/>
          <p:nvPr/>
        </p:nvSpPr>
        <p:spPr>
          <a:xfrm>
            <a:off x="7618262" y="4445389"/>
            <a:ext cx="2066306" cy="273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RĪGA, LATVIJA</a:t>
            </a:r>
            <a:endParaRPr sz="11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38" name="Google Shape;238;p1"/>
          <p:cNvCxnSpPr/>
          <p:nvPr/>
        </p:nvCxnSpPr>
        <p:spPr>
          <a:xfrm>
            <a:off x="5364088" y="3795886"/>
            <a:ext cx="324036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9" name="Google Shape;239;p1"/>
          <p:cNvCxnSpPr/>
          <p:nvPr/>
        </p:nvCxnSpPr>
        <p:spPr>
          <a:xfrm>
            <a:off x="5364088" y="4227934"/>
            <a:ext cx="324036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896d75a135_0_497"/>
          <p:cNvSpPr txBox="1">
            <a:spLocks noGrp="1"/>
          </p:cNvSpPr>
          <p:nvPr>
            <p:ph type="title"/>
          </p:nvPr>
        </p:nvSpPr>
        <p:spPr>
          <a:xfrm>
            <a:off x="429150" y="922237"/>
            <a:ext cx="2503575" cy="20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pact"/>
              <a:buNone/>
            </a:pPr>
            <a:r>
              <a:rPr lang="lv-LV"/>
              <a:t>INFORMĀCIJA UN UZZIŅAS PAR REĢISTRĀCIJU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pact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endParaRPr/>
          </a:p>
        </p:txBody>
      </p:sp>
      <p:sp>
        <p:nvSpPr>
          <p:cNvPr id="325" name="Google Shape;325;g1896d75a135_0_497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825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</a:pPr>
            <a:r>
              <a:rPr lang="lv-LV" cap="none"/>
              <a:t>XXVII VISPĀRĒJIE LATVIEŠU DZIESMU UN XVII DEJU SVĒTKI</a:t>
            </a:r>
            <a:endParaRPr cap="none"/>
          </a:p>
        </p:txBody>
      </p:sp>
      <p:sp>
        <p:nvSpPr>
          <p:cNvPr id="326" name="Google Shape;326;g1896d75a135_0_497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</a:pPr>
            <a:r>
              <a:rPr lang="lv-LV"/>
              <a:t>Info</a:t>
            </a:r>
            <a:endParaRPr/>
          </a:p>
        </p:txBody>
      </p:sp>
      <p:sp>
        <p:nvSpPr>
          <p:cNvPr id="327" name="Google Shape;327;g1896d75a135_0_497"/>
          <p:cNvSpPr txBox="1">
            <a:spLocks noGrp="1"/>
          </p:cNvSpPr>
          <p:nvPr>
            <p:ph type="body" idx="3"/>
          </p:nvPr>
        </p:nvSpPr>
        <p:spPr>
          <a:xfrm>
            <a:off x="3250913" y="1083056"/>
            <a:ext cx="5104800" cy="322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</a:pPr>
            <a:endParaRPr sz="1700">
              <a:solidFill>
                <a:srgbClr val="17171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328" name="Google Shape;328;g1896d75a135_0_497"/>
          <p:cNvSpPr txBox="1"/>
          <p:nvPr/>
        </p:nvSpPr>
        <p:spPr>
          <a:xfrm>
            <a:off x="3489544" y="997331"/>
            <a:ext cx="5316000" cy="2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459000" marR="0" lvl="0" indent="-459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lv-LV"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Informācija par reģistrāciju atrodama dziesmusvetki.lv sadaļā DALĪBNIEKIEM;</a:t>
            </a:r>
            <a:endParaRPr/>
          </a:p>
          <a:p>
            <a:pPr marL="458999" marR="0" lvl="0" indent="-458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lv-LV"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Pieejamas videopamācības un reģistrācijas ceļveži;</a:t>
            </a:r>
            <a:endParaRPr sz="16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8999" marR="0" lvl="0" indent="-458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lv-LV"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Dalībnieku reģistrācijas laikā darbosies arī LMT infotālrunis;</a:t>
            </a:r>
            <a:endParaRPr sz="16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9000" marR="0" lvl="0" indent="-459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2800"/>
              <a:buFont typeface="Arial"/>
              <a:buChar char="•"/>
            </a:pPr>
            <a:r>
              <a:rPr lang="lv-LV" sz="1600" b="0" i="0" u="none" strike="noStrike" cap="none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Darbosies atbalsta e-pasts: registracija@dziesmusvetki.lv </a:t>
            </a:r>
            <a:endParaRPr sz="1600" b="0" i="0" u="none" strike="noStrike" cap="none">
              <a:solidFill>
                <a:srgbClr val="EC613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29" name="Google Shape;329;g1896d75a135_0_497" descr="registracija_dalibniekiem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536" y="2427734"/>
            <a:ext cx="1188720" cy="1226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0"/>
          <p:cNvSpPr txBox="1"/>
          <p:nvPr/>
        </p:nvSpPr>
        <p:spPr>
          <a:xfrm>
            <a:off x="1010587" y="501977"/>
            <a:ext cx="7568100" cy="3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 fontScale="55000" lnSpcReduction="20000"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 strike="noStrike" cap="none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35" name="Google Shape;335;p10"/>
          <p:cNvSpPr txBox="1"/>
          <p:nvPr/>
        </p:nvSpPr>
        <p:spPr>
          <a:xfrm>
            <a:off x="2022354" y="1231946"/>
            <a:ext cx="6725250" cy="23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1714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10"/>
          <p:cNvSpPr txBox="1">
            <a:spLocks noGrp="1"/>
          </p:cNvSpPr>
          <p:nvPr>
            <p:ph type="title"/>
          </p:nvPr>
        </p:nvSpPr>
        <p:spPr>
          <a:xfrm>
            <a:off x="3419872" y="636106"/>
            <a:ext cx="5062331" cy="1934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 fontScale="90000"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1010"/>
              <a:buNone/>
            </a:pPr>
            <a:r>
              <a:rPr lang="lv-LV" sz="4400" cap="none"/>
              <a:t>UZ TIKŠANOS</a:t>
            </a:r>
            <a:br>
              <a:rPr lang="lv-LV" sz="4400" cap="none"/>
            </a:br>
            <a:r>
              <a:rPr lang="lv-LV" sz="4400" cap="none"/>
              <a:t>SVĒTKOS!</a:t>
            </a:r>
            <a:br>
              <a:rPr lang="lv-LV" sz="4400" cap="none"/>
            </a:br>
            <a:br>
              <a:rPr lang="lv-LV" sz="4400" cap="none"/>
            </a:br>
            <a:r>
              <a:rPr lang="lv-LV" sz="2700" cap="none"/>
              <a:t>KOPĀ BŪT.</a:t>
            </a:r>
            <a:br>
              <a:rPr lang="lv-LV" sz="2700" cap="none"/>
            </a:br>
            <a:r>
              <a:rPr lang="lv-LV" sz="2700" cap="none"/>
              <a:t>KOPĀ JUST</a:t>
            </a:r>
            <a:br>
              <a:rPr lang="lv-LV" sz="4400" cap="none"/>
            </a:br>
            <a:br>
              <a:rPr lang="lv-LV" cap="none"/>
            </a:br>
            <a:br>
              <a:rPr lang="lv-LV" cap="none"/>
            </a:br>
            <a:r>
              <a:rPr lang="lv-LV" cap="none"/>
              <a:t>#DZSV2023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896d75a135_0_515"/>
          <p:cNvSpPr txBox="1">
            <a:spLocks noGrp="1"/>
          </p:cNvSpPr>
          <p:nvPr>
            <p:ph type="title"/>
          </p:nvPr>
        </p:nvSpPr>
        <p:spPr>
          <a:xfrm>
            <a:off x="429150" y="922237"/>
            <a:ext cx="2503575" cy="20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pact"/>
              <a:buNone/>
            </a:pPr>
            <a:r>
              <a:rPr lang="lv-LV"/>
              <a:t>SVĒTKU REĢISTRĀCIJAS SISTĒMA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pact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pact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endParaRPr/>
          </a:p>
        </p:txBody>
      </p:sp>
      <p:sp>
        <p:nvSpPr>
          <p:cNvPr id="245" name="Google Shape;245;g1896d75a135_0_515"/>
          <p:cNvSpPr txBox="1">
            <a:spLocks noGrp="1"/>
          </p:cNvSpPr>
          <p:nvPr>
            <p:ph type="body" idx="1"/>
          </p:nvPr>
        </p:nvSpPr>
        <p:spPr>
          <a:xfrm>
            <a:off x="448865" y="573528"/>
            <a:ext cx="3972825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</a:pPr>
            <a:r>
              <a:rPr lang="lv-LV" cap="none"/>
              <a:t>XXVII VISPĀRĒJIE LATVIEŠU DZIESMU UN XVII DEJU SVĒTKI</a:t>
            </a:r>
            <a:endParaRPr cap="none"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</a:pPr>
            <a:endParaRPr/>
          </a:p>
        </p:txBody>
      </p:sp>
      <p:sp>
        <p:nvSpPr>
          <p:cNvPr id="246" name="Google Shape;246;g1896d75a135_0_515"/>
          <p:cNvSpPr txBox="1">
            <a:spLocks noGrp="1"/>
          </p:cNvSpPr>
          <p:nvPr>
            <p:ph type="body" idx="2"/>
          </p:nvPr>
        </p:nvSpPr>
        <p:spPr>
          <a:xfrm>
            <a:off x="4572113" y="494474"/>
            <a:ext cx="3783600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</a:pPr>
            <a:r>
              <a:rPr lang="lv-LV"/>
              <a:t>Dalībnieku reģistrācija 2023</a:t>
            </a:r>
            <a:endParaRPr/>
          </a:p>
        </p:txBody>
      </p:sp>
      <p:sp>
        <p:nvSpPr>
          <p:cNvPr id="247" name="Google Shape;247;g1896d75a135_0_515"/>
          <p:cNvSpPr txBox="1">
            <a:spLocks noGrp="1"/>
          </p:cNvSpPr>
          <p:nvPr>
            <p:ph type="body" idx="3"/>
          </p:nvPr>
        </p:nvSpPr>
        <p:spPr>
          <a:xfrm>
            <a:off x="3250913" y="1083056"/>
            <a:ext cx="5104800" cy="322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</a:pPr>
            <a:endParaRPr sz="1700">
              <a:solidFill>
                <a:srgbClr val="17171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</a:pPr>
            <a:endParaRPr sz="1700">
              <a:solidFill>
                <a:srgbClr val="17171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248" name="Google Shape;248;g1896d75a135_0_515"/>
          <p:cNvSpPr txBox="1"/>
          <p:nvPr/>
        </p:nvSpPr>
        <p:spPr>
          <a:xfrm>
            <a:off x="3347864" y="997332"/>
            <a:ext cx="54576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400" b="0" i="0" u="none" strike="noStrike" cap="none">
                <a:solidFill>
                  <a:srgbClr val="1DA853"/>
                </a:solidFill>
                <a:latin typeface="Impact"/>
                <a:ea typeface="Impact"/>
                <a:cs typeface="Impact"/>
                <a:sym typeface="Impact"/>
              </a:rPr>
              <a:t>Pirmo reizi elektroniska reģistrācija Svētkiem notika 2018. gadā. </a:t>
            </a:r>
            <a:endParaRPr/>
          </a:p>
          <a:p>
            <a:pPr marL="34290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lv-LV"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Pozitīva lietotāju pieredze;</a:t>
            </a:r>
            <a:endParaRPr/>
          </a:p>
          <a:p>
            <a:pPr marL="3429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lv-LV"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Nepieciešama, lai sasniegtu vairākus mērķus veiksmīgai Svētku rīkošanai;</a:t>
            </a:r>
            <a:endParaRPr sz="16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lv-LV"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Veidota kā </a:t>
            </a:r>
            <a:r>
              <a:rPr lang="lv-LV" sz="16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ātrs un ērts reģistrācijas līdzeklis</a:t>
            </a:r>
            <a:r>
              <a:rPr lang="lv-LV"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;</a:t>
            </a:r>
            <a:endParaRPr sz="16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lv-LV"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Sistēma paredzēta lietošanai arī nākamajos Svētkos;</a:t>
            </a:r>
            <a:endParaRPr/>
          </a:p>
          <a:p>
            <a:pPr marL="3429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lv-LV"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Izstrādātāji - ZZ Dats.</a:t>
            </a:r>
            <a:endParaRPr sz="16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9" name="Google Shape;249;g1896d75a135_0_515" descr="registracija_dalibniekiem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544" y="2427734"/>
            <a:ext cx="1534978" cy="1584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896d75a135_0_506"/>
          <p:cNvSpPr txBox="1">
            <a:spLocks noGrp="1"/>
          </p:cNvSpPr>
          <p:nvPr>
            <p:ph type="title"/>
          </p:nvPr>
        </p:nvSpPr>
        <p:spPr>
          <a:xfrm>
            <a:off x="429150" y="922237"/>
            <a:ext cx="2503575" cy="20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pact"/>
              <a:buNone/>
            </a:pPr>
            <a:r>
              <a:rPr lang="lv-LV"/>
              <a:t>PIELIETOJUMS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pact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endParaRPr/>
          </a:p>
        </p:txBody>
      </p:sp>
      <p:sp>
        <p:nvSpPr>
          <p:cNvPr id="255" name="Google Shape;255;g1896d75a135_0_506"/>
          <p:cNvSpPr txBox="1">
            <a:spLocks noGrp="1"/>
          </p:cNvSpPr>
          <p:nvPr>
            <p:ph type="body" idx="3"/>
          </p:nvPr>
        </p:nvSpPr>
        <p:spPr>
          <a:xfrm>
            <a:off x="3250913" y="1083056"/>
            <a:ext cx="5104800" cy="322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</a:pPr>
            <a:endParaRPr sz="1700">
              <a:solidFill>
                <a:srgbClr val="17171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256" name="Google Shape;256;g1896d75a135_0_506"/>
          <p:cNvSpPr txBox="1"/>
          <p:nvPr/>
        </p:nvSpPr>
        <p:spPr>
          <a:xfrm>
            <a:off x="3489544" y="997332"/>
            <a:ext cx="53160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342900" marR="0" lvl="0" indent="-2905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lv-LV"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Svētku dalībnieku datu reģistrācija, apstiprināšana un identifikācijas karšu datu izveidošana;</a:t>
            </a:r>
            <a:endParaRPr/>
          </a:p>
          <a:p>
            <a:pPr marL="342900" marR="0" lvl="0" indent="-290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lv-LV"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Notikumu un ar tiem saistīto dalībnieku loģistikas plānošana, vadība un informēšana;</a:t>
            </a:r>
            <a:endParaRPr sz="16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290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lv-LV"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Piekļuves kontrole pasākumu norises vietās;</a:t>
            </a:r>
            <a:endParaRPr sz="16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2905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lv-LV"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Ēdināšanas pakalpojumu pieejamības nodrošināšana norises vietās;</a:t>
            </a:r>
            <a:endParaRPr sz="16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-2905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lv-LV"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Statistika.</a:t>
            </a:r>
            <a:endParaRPr/>
          </a:p>
          <a:p>
            <a:pPr marL="342900" marR="0" lvl="0" indent="-2905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7" name="Google Shape;257;g1896d75a135_0_506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825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34290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Pts val="900"/>
              <a:buNone/>
            </a:pPr>
            <a:r>
              <a:rPr lang="lv-LV" cap="none"/>
              <a:t>XXVII VISPĀRĒJIE LATVIEŠU DZIESMU UN XVII DEJU SVĒTKI</a:t>
            </a:r>
            <a:endParaRPr cap="none"/>
          </a:p>
        </p:txBody>
      </p:sp>
      <p:sp>
        <p:nvSpPr>
          <p:cNvPr id="258" name="Google Shape;258;g1896d75a135_0_506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342900" lvl="0" indent="-171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</a:pPr>
            <a:r>
              <a:rPr lang="lv-LV"/>
              <a:t>Pielietojums</a:t>
            </a:r>
            <a:endParaRPr/>
          </a:p>
        </p:txBody>
      </p:sp>
      <p:pic>
        <p:nvPicPr>
          <p:cNvPr id="259" name="Google Shape;259;g1896d75a135_0_506" descr="pielietojum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520" y="1563638"/>
            <a:ext cx="1512168" cy="1560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896d75a135_0_456"/>
          <p:cNvSpPr txBox="1">
            <a:spLocks noGrp="1"/>
          </p:cNvSpPr>
          <p:nvPr>
            <p:ph type="title"/>
          </p:nvPr>
        </p:nvSpPr>
        <p:spPr>
          <a:xfrm>
            <a:off x="429150" y="922237"/>
            <a:ext cx="3352050" cy="16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pact"/>
              <a:buNone/>
            </a:pPr>
            <a:r>
              <a:rPr lang="lv-LV">
                <a:solidFill>
                  <a:schemeClr val="dk1"/>
                </a:solidFill>
              </a:rPr>
              <a:t>REĢISTRĀCIJA  -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pact"/>
              <a:buNone/>
            </a:pPr>
            <a:r>
              <a:rPr lang="lv-LV">
                <a:solidFill>
                  <a:schemeClr val="dk1"/>
                </a:solidFill>
              </a:rPr>
              <a:t>3 PAKĀPJU </a:t>
            </a:r>
            <a:br>
              <a:rPr lang="lv-LV">
                <a:solidFill>
                  <a:schemeClr val="dk1"/>
                </a:solidFill>
              </a:rPr>
            </a:br>
            <a:r>
              <a:rPr lang="lv-LV">
                <a:solidFill>
                  <a:schemeClr val="dk1"/>
                </a:solidFill>
              </a:rPr>
              <a:t>PROCESS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pact"/>
              <a:buNone/>
            </a:pPr>
            <a:endParaRPr sz="4000">
              <a:solidFill>
                <a:schemeClr val="dk1"/>
              </a:solidFill>
            </a:endParaRPr>
          </a:p>
        </p:txBody>
      </p:sp>
      <p:sp>
        <p:nvSpPr>
          <p:cNvPr id="265" name="Google Shape;265;g1896d75a135_0_456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825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</a:pPr>
            <a:r>
              <a:rPr lang="lv-LV" cap="none"/>
              <a:t>XXVII VISPĀRĒJIE LATVIEŠU DZIESMU UN XVII DEJU SVĒTKI</a:t>
            </a:r>
            <a:endParaRPr cap="none"/>
          </a:p>
        </p:txBody>
      </p:sp>
      <p:sp>
        <p:nvSpPr>
          <p:cNvPr id="266" name="Google Shape;266;g1896d75a135_0_456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</a:pPr>
            <a:r>
              <a:rPr lang="lv-LV"/>
              <a:t>Koordinatori un kolektīvu vadītāji</a:t>
            </a:r>
            <a:endParaRPr/>
          </a:p>
        </p:txBody>
      </p:sp>
      <p:sp>
        <p:nvSpPr>
          <p:cNvPr id="267" name="Google Shape;267;g1896d75a135_0_456"/>
          <p:cNvSpPr txBox="1">
            <a:spLocks noGrp="1"/>
          </p:cNvSpPr>
          <p:nvPr>
            <p:ph type="body" idx="3"/>
          </p:nvPr>
        </p:nvSpPr>
        <p:spPr>
          <a:xfrm>
            <a:off x="3275856" y="939280"/>
            <a:ext cx="3159144" cy="226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lv-LV" sz="1600">
                <a:solidFill>
                  <a:srgbClr val="1DA853"/>
                </a:solidFill>
                <a:latin typeface="Impact"/>
                <a:ea typeface="Impact"/>
                <a:cs typeface="Impact"/>
                <a:sym typeface="Impact"/>
              </a:rPr>
              <a:t>1. un 2. Pašvaldību koordinatori un kolektīvu vadītāji </a:t>
            </a:r>
            <a:endParaRPr sz="1600">
              <a:solidFill>
                <a:srgbClr val="1DA853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</a:pPr>
            <a:r>
              <a:rPr lang="lv-LV" sz="1600">
                <a:solidFill>
                  <a:srgbClr val="1717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sistēmā </a:t>
            </a:r>
            <a:r>
              <a:rPr lang="lv-LV" sz="1600" u="sng">
                <a:solidFill>
                  <a:srgbClr val="28A97C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https://sistema.dziesmusvetki.lv/</a:t>
            </a:r>
            <a:r>
              <a:rPr lang="lv-LV" sz="1600">
                <a:solidFill>
                  <a:srgbClr val="1717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autorizējoties lietotnē ar VPM </a:t>
            </a:r>
            <a:r>
              <a:rPr lang="lv-LV" sz="1600" u="sng">
                <a:solidFill>
                  <a:srgbClr val="28A97C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Latvija.lv</a:t>
            </a:r>
            <a:endParaRPr sz="1600">
              <a:solidFill>
                <a:srgbClr val="17171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200"/>
              <a:buNone/>
            </a:pP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8" name="Google Shape;268;g1896d75a135_0_456"/>
          <p:cNvSpPr txBox="1">
            <a:spLocks noGrp="1"/>
          </p:cNvSpPr>
          <p:nvPr>
            <p:ph type="body" idx="4"/>
          </p:nvPr>
        </p:nvSpPr>
        <p:spPr>
          <a:xfrm>
            <a:off x="6498938" y="939975"/>
            <a:ext cx="1863000" cy="2333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lv-LV" sz="1600" dirty="0">
                <a:solidFill>
                  <a:srgbClr val="1DA853"/>
                </a:solidFill>
                <a:latin typeface="Impact"/>
                <a:ea typeface="Impact"/>
                <a:cs typeface="Impact"/>
                <a:sym typeface="Impact"/>
              </a:rPr>
              <a:t>3.Svētku dalībnieki </a:t>
            </a:r>
            <a:endParaRPr sz="1600" dirty="0">
              <a:solidFill>
                <a:srgbClr val="1DA853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lv-LV" sz="1600" dirty="0" err="1">
                <a:solidFill>
                  <a:srgbClr val="1717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AppleStore</a:t>
            </a:r>
            <a:r>
              <a:rPr lang="lv-LV" sz="1600" dirty="0">
                <a:solidFill>
                  <a:srgbClr val="1717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vai </a:t>
            </a:r>
            <a:r>
              <a:rPr lang="lv-LV" sz="1600" dirty="0" err="1">
                <a:solidFill>
                  <a:srgbClr val="1717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GooglePlay</a:t>
            </a:r>
            <a:r>
              <a:rPr lang="lv-LV" sz="1600" dirty="0">
                <a:solidFill>
                  <a:srgbClr val="1717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veikalos, </a:t>
            </a:r>
            <a:r>
              <a:rPr lang="lv-LV" sz="1600" dirty="0" err="1">
                <a:solidFill>
                  <a:srgbClr val="1717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lejuplādējot</a:t>
            </a:r>
            <a:r>
              <a:rPr lang="lv-LV" sz="1600" dirty="0">
                <a:solidFill>
                  <a:srgbClr val="1717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mobilo lietotni </a:t>
            </a:r>
            <a:r>
              <a:rPr lang="lv-LV" sz="1600" u="sng" dirty="0">
                <a:solidFill>
                  <a:srgbClr val="28A97C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Dziesmusvētki </a:t>
            </a:r>
            <a:endParaRPr sz="1600" dirty="0">
              <a:solidFill>
                <a:srgbClr val="17171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200"/>
              <a:buNone/>
            </a:pPr>
            <a:endParaRPr sz="18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9" name="Google Shape;269;g1896d75a135_0_456"/>
          <p:cNvSpPr txBox="1"/>
          <p:nvPr/>
        </p:nvSpPr>
        <p:spPr>
          <a:xfrm>
            <a:off x="539552" y="2899831"/>
            <a:ext cx="8137931" cy="2243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600" b="0" i="0" u="none" strike="noStrike" cap="none">
                <a:solidFill>
                  <a:srgbClr val="1717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Pašvaldības koordinatori jau</a:t>
            </a:r>
            <a:r>
              <a:rPr lang="lv-LV" sz="1600" b="0" i="0" u="none" strike="noStrike" cap="none">
                <a:solidFill>
                  <a:srgbClr val="28A97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lv-LV" sz="1600" b="1" i="0" u="none" strike="noStrike" cap="none">
                <a:solidFill>
                  <a:srgbClr val="1DA8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uzsākuši reģistrēt </a:t>
            </a:r>
            <a:r>
              <a:rPr lang="lv-LV" sz="1600" b="0" i="0" u="none" strike="noStrike" cap="none">
                <a:solidFill>
                  <a:srgbClr val="1717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pamatinformāciju par kolektīviem un to administratoriem (kolektīvu vadītājiem).</a:t>
            </a:r>
            <a:endParaRPr sz="16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lv-LV" sz="1600" b="0" i="0" u="none" strike="noStrike" cap="none">
                <a:solidFill>
                  <a:srgbClr val="1717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Pēc visu kolektīvu ievadīšanas, darbu uzsāks kolektīvu vadītāji, lai papildinātu informāciju un reģistrētu visus sava kolektīva dalībniekus, aizpildot obligāti nepieciešamos datus.</a:t>
            </a:r>
            <a:endParaRPr sz="16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71450" marR="0" lvl="0" indent="-381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17171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71450" marR="0" lvl="0" indent="-571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17171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896d75a135_0_447"/>
          <p:cNvSpPr txBox="1">
            <a:spLocks noGrp="1"/>
          </p:cNvSpPr>
          <p:nvPr>
            <p:ph type="title"/>
          </p:nvPr>
        </p:nvSpPr>
        <p:spPr>
          <a:xfrm>
            <a:off x="429150" y="922238"/>
            <a:ext cx="2450475" cy="15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</a:pPr>
            <a:r>
              <a:rPr lang="lv-LV"/>
              <a:t>DALĪBNIEKU REĢISTRĀCIJA</a:t>
            </a:r>
            <a:endParaRPr/>
          </a:p>
        </p:txBody>
      </p:sp>
      <p:sp>
        <p:nvSpPr>
          <p:cNvPr id="275" name="Google Shape;275;g1896d75a135_0_447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825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</a:pPr>
            <a:r>
              <a:rPr lang="lv-LV" cap="none"/>
              <a:t>XXVII VISPĀRĒJIE LATVIEŠU DZIESMU UN XVII DEJU SVĒTKI</a:t>
            </a:r>
            <a:endParaRPr cap="none"/>
          </a:p>
        </p:txBody>
      </p:sp>
      <p:sp>
        <p:nvSpPr>
          <p:cNvPr id="276" name="Google Shape;276;g1896d75a135_0_447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</a:pPr>
            <a:r>
              <a:rPr lang="lv-LV"/>
              <a:t>Dalībniekiem</a:t>
            </a:r>
            <a:endParaRPr/>
          </a:p>
        </p:txBody>
      </p:sp>
      <p:sp>
        <p:nvSpPr>
          <p:cNvPr id="277" name="Google Shape;277;g1896d75a135_0_447"/>
          <p:cNvSpPr txBox="1">
            <a:spLocks noGrp="1"/>
          </p:cNvSpPr>
          <p:nvPr>
            <p:ph type="body" idx="3"/>
          </p:nvPr>
        </p:nvSpPr>
        <p:spPr>
          <a:xfrm>
            <a:off x="3250913" y="1083056"/>
            <a:ext cx="5104800" cy="322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71717"/>
              </a:buClr>
              <a:buSzPts val="2600"/>
              <a:buNone/>
            </a:pPr>
            <a:endParaRPr sz="1700">
              <a:solidFill>
                <a:srgbClr val="17171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278" name="Google Shape;278;g1896d75a135_0_447"/>
          <p:cNvSpPr txBox="1"/>
          <p:nvPr/>
        </p:nvSpPr>
        <p:spPr>
          <a:xfrm>
            <a:off x="3489544" y="997331"/>
            <a:ext cx="5302500" cy="3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400" b="0" i="0" u="none" strike="noStrike" cap="none">
                <a:solidFill>
                  <a:srgbClr val="1DA853"/>
                </a:solidFill>
                <a:latin typeface="Impact"/>
                <a:ea typeface="Impact"/>
                <a:cs typeface="Impact"/>
                <a:sym typeface="Impact"/>
              </a:rPr>
              <a:t>Martā</a:t>
            </a:r>
            <a:r>
              <a:rPr lang="lv-LV" sz="1600" b="0" i="0" u="none" strike="noStrike" cap="none">
                <a:solidFill>
                  <a:srgbClr val="1DA853"/>
                </a:solidFill>
                <a:latin typeface="Impact"/>
                <a:ea typeface="Impact"/>
                <a:cs typeface="Impact"/>
                <a:sym typeface="Impact"/>
              </a:rPr>
              <a:t>  </a:t>
            </a:r>
            <a:br>
              <a:rPr lang="lv-LV" sz="1600" b="0" i="0" u="none" strike="noStrike" cap="none">
                <a:solidFill>
                  <a:srgbClr val="1DA853"/>
                </a:solidFill>
                <a:latin typeface="Impact"/>
                <a:ea typeface="Impact"/>
                <a:cs typeface="Impact"/>
                <a:sym typeface="Impact"/>
              </a:rPr>
            </a:br>
            <a:r>
              <a:rPr lang="lv-LV" sz="1600" b="0" i="0" u="none" strike="noStrike" cap="none">
                <a:solidFill>
                  <a:srgbClr val="1DA853"/>
                </a:solidFill>
                <a:latin typeface="Impact"/>
                <a:ea typeface="Impact"/>
                <a:cs typeface="Impact"/>
                <a:sym typeface="Impact"/>
              </a:rPr>
              <a:t>Svētku dalībnieki varēs reģistrēties mobilajā lietotnē </a:t>
            </a:r>
            <a:br>
              <a:rPr lang="lv-LV" sz="1600" b="0" i="0" u="none" strike="noStrike" cap="none">
                <a:solidFill>
                  <a:srgbClr val="1DA853"/>
                </a:solidFill>
                <a:latin typeface="Impact"/>
                <a:ea typeface="Impact"/>
                <a:cs typeface="Impact"/>
                <a:sym typeface="Impact"/>
              </a:rPr>
            </a:br>
            <a:r>
              <a:rPr lang="lv-LV" sz="1600" b="0" i="0" u="none" strike="noStrike" cap="none">
                <a:solidFill>
                  <a:srgbClr val="1717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 savos e-pastos saņemto aktivācijas kodu. </a:t>
            </a:r>
            <a:endParaRPr sz="1600" b="0" i="0" u="none" strike="noStrike" cap="none">
              <a:solidFill>
                <a:srgbClr val="17171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lv-LV" sz="1600" b="0" i="0" u="none" strike="noStrike" cap="none">
                <a:solidFill>
                  <a:srgbClr val="171717"/>
                </a:solidFill>
                <a:latin typeface="Impact"/>
                <a:ea typeface="Impact"/>
                <a:cs typeface="Impact"/>
                <a:sym typeface="Impact"/>
              </a:rPr>
              <a:t>Dalībnieku pienākums būs:</a:t>
            </a:r>
            <a:endParaRPr sz="1600" b="0" i="0" u="none" strike="noStrike" cap="none">
              <a:solidFill>
                <a:srgbClr val="171717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171450" marR="0" lvl="0" indent="-13271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71717"/>
              </a:buClr>
              <a:buSzPts val="1700"/>
              <a:buFont typeface="Arial"/>
              <a:buChar char="•"/>
            </a:pPr>
            <a:r>
              <a:rPr lang="lv-LV" sz="1200" b="0" i="0" u="none" strike="noStrike" cap="none">
                <a:solidFill>
                  <a:srgbClr val="1717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Apstiprināt personas datu apstrādes, Svētku dalībnieku, Svētku kārtības un Lietotnes noteikumus;</a:t>
            </a:r>
            <a:endParaRPr sz="1200" b="0" i="0" u="none" strike="noStrike" cap="none">
              <a:solidFill>
                <a:srgbClr val="17171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71450" marR="0" lvl="0" indent="-13271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71717"/>
              </a:buClr>
              <a:buSzPts val="1700"/>
              <a:buFont typeface="Arial"/>
              <a:buChar char="•"/>
            </a:pPr>
            <a:r>
              <a:rPr lang="lv-LV" sz="1200" b="0" i="0" u="none" strike="noStrike" cap="none">
                <a:solidFill>
                  <a:srgbClr val="1717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pārbaudīt un papildināt datus par sevi;</a:t>
            </a:r>
            <a:endParaRPr sz="1200" b="0" i="0" u="none" strike="noStrike" cap="none">
              <a:solidFill>
                <a:srgbClr val="17171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71450" marR="0" lvl="0" indent="-13271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71717"/>
              </a:buClr>
              <a:buSzPts val="1700"/>
              <a:buFont typeface="Arial"/>
              <a:buChar char="•"/>
            </a:pPr>
            <a:r>
              <a:rPr lang="lv-LV" sz="1200" b="0" i="0" u="none" strike="noStrike" cap="none">
                <a:solidFill>
                  <a:srgbClr val="1717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pievienot savu fotogrāfiju;</a:t>
            </a:r>
            <a:endParaRPr sz="1200" b="0" i="0" u="none" strike="noStrike" cap="none">
              <a:solidFill>
                <a:srgbClr val="17171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71450" marR="0" lvl="0" indent="-13271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71717"/>
              </a:buClr>
              <a:buSzPts val="1700"/>
              <a:buFont typeface="Arial"/>
              <a:buChar char="•"/>
            </a:pPr>
            <a:r>
              <a:rPr lang="lv-LV" sz="1200" b="0" i="0" u="none" strike="noStrike" cap="none">
                <a:solidFill>
                  <a:srgbClr val="1717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atzīmēt "Pamatkolektīvu", ja piedalās kā dalībnieks vairākos kolektīvos;</a:t>
            </a:r>
            <a:endParaRPr sz="1200" b="0" i="0" u="none" strike="noStrike" cap="none">
              <a:solidFill>
                <a:srgbClr val="17171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71450" marR="0" lvl="0" indent="-13271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71717"/>
              </a:buClr>
              <a:buSzPts val="1700"/>
              <a:buFont typeface="Arial"/>
              <a:buChar char="•"/>
            </a:pPr>
            <a:r>
              <a:rPr lang="lv-LV" sz="1200" b="0" i="0" u="none" strike="noStrike" cap="none">
                <a:solidFill>
                  <a:srgbClr val="1717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izvēlēties piedāvāto ēdināšanas veidu.</a:t>
            </a:r>
            <a:endParaRPr sz="1200" b="0" i="0" u="none" strike="noStrike" cap="none">
              <a:solidFill>
                <a:srgbClr val="17171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lv-LV" sz="1200" b="0" i="0" u="none" strike="noStrike" cap="none">
                <a:solidFill>
                  <a:srgbClr val="1717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Nepilngadīgos dalībniekus lietotnē reģistrēs to aizbildņi.</a:t>
            </a:r>
            <a:endParaRPr sz="1200" b="0" i="0" u="none" strike="noStrike" cap="none">
              <a:solidFill>
                <a:srgbClr val="17171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79" name="Google Shape;279;g1896d75a135_0_447" descr="registracija_dalibniekiem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544" y="2067694"/>
            <a:ext cx="1188720" cy="1226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896d75a135_0_465"/>
          <p:cNvSpPr txBox="1">
            <a:spLocks noGrp="1"/>
          </p:cNvSpPr>
          <p:nvPr>
            <p:ph type="title"/>
          </p:nvPr>
        </p:nvSpPr>
        <p:spPr>
          <a:xfrm>
            <a:off x="429150" y="922238"/>
            <a:ext cx="2450475" cy="15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pact"/>
              <a:buNone/>
            </a:pPr>
            <a:r>
              <a:rPr lang="lv-LV"/>
              <a:t>REĢISTRĀCIJAS LAIKS</a:t>
            </a:r>
            <a:endParaRPr/>
          </a:p>
        </p:txBody>
      </p:sp>
      <p:sp>
        <p:nvSpPr>
          <p:cNvPr id="285" name="Google Shape;285;g1896d75a135_0_465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825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</a:pPr>
            <a:r>
              <a:rPr lang="lv-LV" cap="none"/>
              <a:t>XXVII VISPĀRĒJIE LATVIEŠU DZIESMU UN XVII DEJU SVĒTKI</a:t>
            </a:r>
            <a:endParaRPr cap="none"/>
          </a:p>
        </p:txBody>
      </p:sp>
      <p:sp>
        <p:nvSpPr>
          <p:cNvPr id="286" name="Google Shape;286;g1896d75a135_0_465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</a:pPr>
            <a:r>
              <a:rPr lang="lv-LV"/>
              <a:t>Laika grafiks</a:t>
            </a:r>
            <a:endParaRPr/>
          </a:p>
        </p:txBody>
      </p:sp>
      <p:sp>
        <p:nvSpPr>
          <p:cNvPr id="287" name="Google Shape;287;g1896d75a135_0_465"/>
          <p:cNvSpPr txBox="1">
            <a:spLocks noGrp="1"/>
          </p:cNvSpPr>
          <p:nvPr>
            <p:ph type="body" idx="3"/>
          </p:nvPr>
        </p:nvSpPr>
        <p:spPr>
          <a:xfrm>
            <a:off x="3250913" y="1083056"/>
            <a:ext cx="5104800" cy="322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</a:pPr>
            <a:endParaRPr sz="1700">
              <a:solidFill>
                <a:srgbClr val="17171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288" name="Google Shape;288;g1896d75a135_0_465"/>
          <p:cNvSpPr txBox="1"/>
          <p:nvPr/>
        </p:nvSpPr>
        <p:spPr>
          <a:xfrm>
            <a:off x="3502800" y="1010606"/>
            <a:ext cx="5315850" cy="1008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600" b="0" i="0" u="none" strike="noStrike" cap="none">
                <a:solidFill>
                  <a:srgbClr val="1DA853"/>
                </a:solidFill>
                <a:latin typeface="Impact"/>
                <a:ea typeface="Impact"/>
                <a:cs typeface="Impact"/>
                <a:sym typeface="Impact"/>
              </a:rPr>
              <a:t>Koordinatori</a:t>
            </a:r>
            <a:r>
              <a:rPr lang="lv-LV" sz="1600" b="0" i="0" u="none" strike="noStrike" cap="none">
                <a:solidFill>
                  <a:srgbClr val="1717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– 06.02. līdz 17.02. </a:t>
            </a:r>
            <a:endParaRPr sz="1600" b="0" i="0" u="none" strike="noStrike" cap="none">
              <a:solidFill>
                <a:srgbClr val="17171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lv-LV" sz="1600" b="0" i="0" u="none" strike="noStrike" cap="none">
                <a:solidFill>
                  <a:srgbClr val="1DA853"/>
                </a:solidFill>
                <a:latin typeface="Impact"/>
                <a:ea typeface="Impact"/>
                <a:cs typeface="Impact"/>
                <a:sym typeface="Impact"/>
              </a:rPr>
              <a:t>Kolektīvu vadītāji </a:t>
            </a:r>
            <a:r>
              <a:rPr lang="lv-LV" sz="1600" b="0" i="0" u="none" strike="noStrike" cap="none">
                <a:solidFill>
                  <a:srgbClr val="1717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– 20.02. līdz 05.03. </a:t>
            </a:r>
            <a:endParaRPr sz="1600" b="0" i="0" u="none" strike="noStrike" cap="none">
              <a:solidFill>
                <a:srgbClr val="17171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lv-LV" sz="1600" b="0" i="0" u="none" strike="noStrike" cap="none">
                <a:solidFill>
                  <a:srgbClr val="1DA853"/>
                </a:solidFill>
                <a:latin typeface="Impact"/>
                <a:ea typeface="Impact"/>
                <a:cs typeface="Impact"/>
                <a:sym typeface="Impact"/>
              </a:rPr>
              <a:t>Dalībnieki</a:t>
            </a:r>
            <a:r>
              <a:rPr lang="lv-LV" sz="1600" b="0" i="0" u="none" strike="noStrike" cap="none">
                <a:solidFill>
                  <a:srgbClr val="1717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– 06.03. līdz 19.03.</a:t>
            </a:r>
            <a:endParaRPr sz="1600" b="1" i="0" u="none" strike="noStrike" cap="none">
              <a:solidFill>
                <a:srgbClr val="28A97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89" name="Google Shape;289;g1896d75a135_0_465" descr="kalendars_p_zal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1880" y="2067694"/>
            <a:ext cx="1188720" cy="1226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896d75a135_0_488"/>
          <p:cNvSpPr txBox="1">
            <a:spLocks noGrp="1"/>
          </p:cNvSpPr>
          <p:nvPr>
            <p:ph type="title"/>
          </p:nvPr>
        </p:nvSpPr>
        <p:spPr>
          <a:xfrm>
            <a:off x="429150" y="922238"/>
            <a:ext cx="2450475" cy="15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pact"/>
              <a:buNone/>
            </a:pPr>
            <a:r>
              <a:rPr lang="lv-LV"/>
              <a:t>KO DARĪT,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pact"/>
              <a:buNone/>
            </a:pPr>
            <a:r>
              <a:rPr lang="lv-LV"/>
              <a:t>JA NAV VIEDIERĪCES?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pact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endParaRPr/>
          </a:p>
        </p:txBody>
      </p:sp>
      <p:sp>
        <p:nvSpPr>
          <p:cNvPr id="295" name="Google Shape;295;g1896d75a135_0_488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825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</a:pPr>
            <a:r>
              <a:rPr lang="lv-LV" cap="none"/>
              <a:t>XXVII VISPĀRĒJIE LATVIEŠU DZIESMU UN XVII DEJU SVĒTKI</a:t>
            </a:r>
            <a:endParaRPr cap="none"/>
          </a:p>
        </p:txBody>
      </p:sp>
      <p:sp>
        <p:nvSpPr>
          <p:cNvPr id="296" name="Google Shape;296;g1896d75a135_0_488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</a:pPr>
            <a:r>
              <a:rPr lang="lv-LV"/>
              <a:t>Svarīgi zināt</a:t>
            </a:r>
            <a:endParaRPr/>
          </a:p>
        </p:txBody>
      </p:sp>
      <p:sp>
        <p:nvSpPr>
          <p:cNvPr id="297" name="Google Shape;297;g1896d75a135_0_488"/>
          <p:cNvSpPr txBox="1">
            <a:spLocks noGrp="1"/>
          </p:cNvSpPr>
          <p:nvPr>
            <p:ph type="body" idx="3"/>
          </p:nvPr>
        </p:nvSpPr>
        <p:spPr>
          <a:xfrm>
            <a:off x="3250913" y="1083056"/>
            <a:ext cx="5104800" cy="322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</a:pPr>
            <a:endParaRPr sz="1700">
              <a:solidFill>
                <a:srgbClr val="17171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298" name="Google Shape;298;g1896d75a135_0_488"/>
          <p:cNvSpPr txBox="1"/>
          <p:nvPr/>
        </p:nvSpPr>
        <p:spPr>
          <a:xfrm>
            <a:off x="3489544" y="997331"/>
            <a:ext cx="5315850" cy="1451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34290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lv-LV" sz="1600" b="0" i="0" u="none" strike="noStrike" cap="none">
                <a:solidFill>
                  <a:srgbClr val="1DA853"/>
                </a:solidFill>
                <a:latin typeface="Impact"/>
                <a:ea typeface="Impact"/>
                <a:cs typeface="Impact"/>
                <a:sym typeface="Impact"/>
              </a:rPr>
              <a:t>Svētku dalībniekiem</a:t>
            </a:r>
            <a:r>
              <a:rPr lang="lv-LV" sz="1600" b="0" i="0" u="none" strike="noStrike" cap="none">
                <a:solidFill>
                  <a:srgbClr val="1717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kuriem nebūs pieejams viedtālrunis vai planšete un nevarēs lietot mobilo lietotni, jāvēršas pie sava kolektīva vadītāja. </a:t>
            </a:r>
            <a:endParaRPr sz="1600" b="0" i="0" u="none" strike="noStrike" cap="none">
              <a:solidFill>
                <a:srgbClr val="17171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lv-LV" sz="1600" b="0" i="0" u="none" strike="noStrike" cap="none">
                <a:solidFill>
                  <a:srgbClr val="1DA853"/>
                </a:solidFill>
                <a:latin typeface="Impact"/>
                <a:ea typeface="Impact"/>
                <a:cs typeface="Impact"/>
                <a:sym typeface="Impact"/>
              </a:rPr>
              <a:t>Vadītājam</a:t>
            </a:r>
            <a:r>
              <a:rPr lang="lv-LV" sz="1600" b="0" i="0" u="none" strike="noStrike" cap="none">
                <a:solidFill>
                  <a:srgbClr val="1717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būs nodrošinātas iespējas ievadīt arī pilnu informāciju par dalībnieku un pievienot fotogrāfijas.</a:t>
            </a:r>
            <a:endParaRPr sz="1600" b="0" i="0" u="none" strike="noStrike" cap="none">
              <a:solidFill>
                <a:srgbClr val="17171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9" name="Google Shape;299;g1896d75a135_0_488" descr="dati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536" y="2427734"/>
            <a:ext cx="1188720" cy="1226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896d75a135_0_479"/>
          <p:cNvSpPr txBox="1">
            <a:spLocks noGrp="1"/>
          </p:cNvSpPr>
          <p:nvPr>
            <p:ph type="title"/>
          </p:nvPr>
        </p:nvSpPr>
        <p:spPr>
          <a:xfrm>
            <a:off x="429150" y="922238"/>
            <a:ext cx="2450475" cy="15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pact"/>
              <a:buNone/>
            </a:pPr>
            <a:r>
              <a:rPr lang="lv-LV"/>
              <a:t>REĢISTRĀCIJA DIASPORAS DALĪBNIEKIEM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mpact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B3E32"/>
              </a:buClr>
              <a:buSzPts val="4400"/>
              <a:buNone/>
            </a:pPr>
            <a:endParaRPr/>
          </a:p>
        </p:txBody>
      </p:sp>
      <p:sp>
        <p:nvSpPr>
          <p:cNvPr id="305" name="Google Shape;305;g1896d75a135_0_479"/>
          <p:cNvSpPr txBox="1">
            <a:spLocks noGrp="1"/>
          </p:cNvSpPr>
          <p:nvPr>
            <p:ph type="body" idx="1"/>
          </p:nvPr>
        </p:nvSpPr>
        <p:spPr>
          <a:xfrm>
            <a:off x="448865" y="494479"/>
            <a:ext cx="3972825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</a:pPr>
            <a:r>
              <a:rPr lang="lv-LV" cap="none"/>
              <a:t>XXVII VISPĀRĒJIE LATVIEŠU DZIESMU UN XVII DEJU SVĒTKI</a:t>
            </a:r>
            <a:endParaRPr cap="none"/>
          </a:p>
        </p:txBody>
      </p:sp>
      <p:sp>
        <p:nvSpPr>
          <p:cNvPr id="306" name="Google Shape;306;g1896d75a135_0_479"/>
          <p:cNvSpPr txBox="1">
            <a:spLocks noGrp="1"/>
          </p:cNvSpPr>
          <p:nvPr>
            <p:ph type="body" idx="2"/>
          </p:nvPr>
        </p:nvSpPr>
        <p:spPr>
          <a:xfrm>
            <a:off x="4575075" y="491042"/>
            <a:ext cx="3783600" cy="13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00"/>
              <a:buNone/>
            </a:pPr>
            <a:r>
              <a:rPr lang="lv-LV"/>
              <a:t>Diaspora</a:t>
            </a:r>
            <a:endParaRPr/>
          </a:p>
        </p:txBody>
      </p:sp>
      <p:sp>
        <p:nvSpPr>
          <p:cNvPr id="307" name="Google Shape;307;g1896d75a135_0_479"/>
          <p:cNvSpPr txBox="1">
            <a:spLocks noGrp="1"/>
          </p:cNvSpPr>
          <p:nvPr>
            <p:ph type="body" idx="3"/>
          </p:nvPr>
        </p:nvSpPr>
        <p:spPr>
          <a:xfrm>
            <a:off x="3250913" y="1083056"/>
            <a:ext cx="5104800" cy="322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200"/>
              <a:buNone/>
            </a:pPr>
            <a:endParaRPr sz="1700">
              <a:solidFill>
                <a:srgbClr val="17171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200"/>
              <a:buNone/>
            </a:pPr>
            <a:endParaRPr/>
          </a:p>
        </p:txBody>
      </p:sp>
      <p:sp>
        <p:nvSpPr>
          <p:cNvPr id="308" name="Google Shape;308;g1896d75a135_0_479"/>
          <p:cNvSpPr txBox="1"/>
          <p:nvPr/>
        </p:nvSpPr>
        <p:spPr>
          <a:xfrm>
            <a:off x="3489544" y="997331"/>
            <a:ext cx="5315850" cy="1673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600" b="0" i="0" u="none" strike="noStrike" cap="none">
                <a:solidFill>
                  <a:srgbClr val="1DA853"/>
                </a:solidFill>
                <a:latin typeface="Impact"/>
                <a:ea typeface="Impact"/>
                <a:cs typeface="Impact"/>
                <a:sym typeface="Impact"/>
              </a:rPr>
              <a:t>Diasporas kolektīvu vadītājiem </a:t>
            </a:r>
            <a:r>
              <a:rPr lang="lv-LV" sz="1600" b="0" i="0" u="none" strike="noStrike" cap="none">
                <a:solidFill>
                  <a:srgbClr val="1717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būs pieejama google.com konta autentifikācija ar Gmail e-pastu.</a:t>
            </a:r>
            <a:endParaRPr sz="1600" b="0" i="0" u="none" strike="noStrike" cap="none">
              <a:solidFill>
                <a:srgbClr val="17171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lv-LV" sz="1600" b="0" i="0" u="none" strike="noStrike" cap="none">
                <a:solidFill>
                  <a:srgbClr val="1717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endParaRPr sz="1600" b="0" i="0" u="none" strike="noStrike" cap="none">
              <a:solidFill>
                <a:srgbClr val="17171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lv-LV" sz="1600" b="0" i="0" u="none" strike="noStrike" cap="none">
                <a:solidFill>
                  <a:srgbClr val="1717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Savukārt </a:t>
            </a:r>
            <a:r>
              <a:rPr lang="lv-LV" sz="1600" b="0" i="0" u="none" strike="noStrike" cap="none">
                <a:solidFill>
                  <a:srgbClr val="1DA853"/>
                </a:solidFill>
                <a:latin typeface="Impact"/>
                <a:ea typeface="Impact"/>
                <a:cs typeface="Impact"/>
                <a:sym typeface="Impact"/>
              </a:rPr>
              <a:t>Diasporas/Ārvalstu dalībnieki </a:t>
            </a:r>
            <a:r>
              <a:rPr lang="lv-LV" sz="1600" b="0" i="0" u="none" strike="noStrike" cap="none">
                <a:solidFill>
                  <a:srgbClr val="17171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elektronisko reģistrāciju veiks tādā pašā veidā, kā jebkurš cits dalībnieks – izmantojot Svētku mobilo lietotni.</a:t>
            </a:r>
            <a:endParaRPr sz="1600" b="0" i="0" u="none" strike="noStrike" cap="none">
              <a:solidFill>
                <a:srgbClr val="17171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09" name="Google Shape;309;g1896d75a135_0_479" descr="dati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536" y="2427734"/>
            <a:ext cx="1188720" cy="1226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896d75a135_0_5"/>
          <p:cNvSpPr txBox="1"/>
          <p:nvPr/>
        </p:nvSpPr>
        <p:spPr>
          <a:xfrm>
            <a:off x="294968" y="148379"/>
            <a:ext cx="8200125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3000" b="1" i="0" u="none" strike="noStrike" cap="none">
                <a:solidFill>
                  <a:schemeClr val="dk1"/>
                </a:solidFill>
                <a:latin typeface="Antonio"/>
                <a:ea typeface="Antonio"/>
                <a:cs typeface="Antonio"/>
                <a:sym typeface="Antonio"/>
              </a:rPr>
              <a:t> </a:t>
            </a:r>
            <a:r>
              <a:rPr lang="lv-LV" sz="3000" b="0" i="0" u="none" strike="noStrike" cap="non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Svētku dalībnieka ID karte </a:t>
            </a:r>
            <a:endParaRPr sz="3000" b="0" i="0" u="none" strike="noStrike" cap="none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15" name="Google Shape;315;g1896d75a135_0_5"/>
          <p:cNvSpPr txBox="1"/>
          <p:nvPr/>
        </p:nvSpPr>
        <p:spPr>
          <a:xfrm>
            <a:off x="600956" y="849656"/>
            <a:ext cx="2850075" cy="330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3000" b="0" i="0" u="none" strike="noStrike" cap="none" dirty="0">
                <a:solidFill>
                  <a:srgbClr val="1DA853"/>
                </a:solidFill>
                <a:latin typeface="Impact"/>
                <a:ea typeface="Impact"/>
                <a:cs typeface="Impact"/>
                <a:sym typeface="Impact"/>
              </a:rPr>
              <a:t>Pielietojums</a:t>
            </a:r>
            <a:endParaRPr sz="3000" b="0" i="0" u="none" strike="noStrike" cap="none" dirty="0">
              <a:solidFill>
                <a:srgbClr val="1DA853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sng" strike="noStrike" cap="none"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lv-LV" sz="16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Identifikācija;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lv-LV" sz="16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Iekļūšana pasākumu teritorijā;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lv-LV" sz="1600" b="0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Ēdināšanas pakalpojumu saņemšana norises vietās.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2400"/>
              <a:buFont typeface="Arial"/>
              <a:buChar char="•"/>
            </a:pPr>
            <a:r>
              <a:rPr lang="lv-LV" sz="1600" b="0" i="0" u="none" strike="noStrike" cap="none" dirty="0">
                <a:solidFill>
                  <a:srgbClr val="1D1D1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Apdrošināšanas pakalpojuma saņemšana.</a:t>
            </a:r>
            <a:endParaRPr dirty="0"/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316" name="Google Shape;316;g1896d75a135_0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3869" y="808584"/>
            <a:ext cx="2850131" cy="179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g1896d75a135_0_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3869" y="2516794"/>
            <a:ext cx="2850131" cy="177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1896d75a135_0_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91807" y="849665"/>
            <a:ext cx="2702063" cy="1709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g1896d75a135_0_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91806" y="2558734"/>
            <a:ext cx="2702062" cy="1688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DKC_DZSV">
      <a:dk1>
        <a:srgbClr val="1D1D1B"/>
      </a:dk1>
      <a:lt1>
        <a:srgbClr val="F5F0E3"/>
      </a:lt1>
      <a:dk2>
        <a:srgbClr val="93B7BB"/>
      </a:dk2>
      <a:lt2>
        <a:srgbClr val="FAB63C"/>
      </a:lt2>
      <a:accent1>
        <a:srgbClr val="1DA853"/>
      </a:accent1>
      <a:accent2>
        <a:srgbClr val="CB9D76"/>
      </a:accent2>
      <a:accent3>
        <a:srgbClr val="EC6136"/>
      </a:accent3>
      <a:accent4>
        <a:srgbClr val="414875"/>
      </a:accent4>
      <a:accent5>
        <a:srgbClr val="93B7BB"/>
      </a:accent5>
      <a:accent6>
        <a:srgbClr val="FAB63C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522</Words>
  <Application>Microsoft Office PowerPoint</Application>
  <PresentationFormat>Slaidrāde ekrānā (16:9)</PresentationFormat>
  <Paragraphs>79</Paragraphs>
  <Slides>11</Slides>
  <Notes>11</Notes>
  <HiddenSlides>0</HiddenSlides>
  <MMClips>0</MMClips>
  <ScaleCrop>false</ScaleCrop>
  <HeadingPairs>
    <vt:vector size="6" baseType="variant">
      <vt:variant>
        <vt:lpstr>Lietotie fonti</vt:lpstr>
      </vt:variant>
      <vt:variant>
        <vt:i4>8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11</vt:i4>
      </vt:variant>
    </vt:vector>
  </HeadingPairs>
  <TitlesOfParts>
    <vt:vector size="20" baseType="lpstr">
      <vt:lpstr>Calibri</vt:lpstr>
      <vt:lpstr>Impact</vt:lpstr>
      <vt:lpstr>Helvetica Neue</vt:lpstr>
      <vt:lpstr>Arial</vt:lpstr>
      <vt:lpstr>Roboto</vt:lpstr>
      <vt:lpstr>Work Sans</vt:lpstr>
      <vt:lpstr>Antonio</vt:lpstr>
      <vt:lpstr>Helvetica Neue Light</vt:lpstr>
      <vt:lpstr>Office Theme</vt:lpstr>
      <vt:lpstr>Dalībnieku reģistrācija  2023</vt:lpstr>
      <vt:lpstr>SVĒTKU REĢISTRĀCIJAS SISTĒMA    </vt:lpstr>
      <vt:lpstr>PIELIETOJUMS  </vt:lpstr>
      <vt:lpstr>REĢISTRĀCIJA  -  3 PAKĀPJU  PROCESS </vt:lpstr>
      <vt:lpstr>DALĪBNIEKU REĢISTRĀCIJA</vt:lpstr>
      <vt:lpstr>REĢISTRĀCIJAS LAIKS</vt:lpstr>
      <vt:lpstr>KO DARĪT,  JA NAV VIEDIERĪCES?  </vt:lpstr>
      <vt:lpstr>REĢISTRĀCIJA DIASPORAS DALĪBNIEKIEM  </vt:lpstr>
      <vt:lpstr>PowerPoint prezentācija</vt:lpstr>
      <vt:lpstr>INFORMĀCIJA UN UZZIŅAS PAR REĢISTRĀCIJU  </vt:lpstr>
      <vt:lpstr>UZ TIKŠANOS SVĒTKOS!  KOPĀ BŪT. KOPĀ JUST   #DZSV2023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Dalībnieku reģistrācija  2023</dc:title>
  <dc:creator>Arnis Artemovics KID</dc:creator>
  <cp:lastModifiedBy>Linda Ertmane</cp:lastModifiedBy>
  <cp:revision>2</cp:revision>
  <dcterms:created xsi:type="dcterms:W3CDTF">2022-11-09T05:42:53Z</dcterms:created>
  <dcterms:modified xsi:type="dcterms:W3CDTF">2023-02-14T11:31:05Z</dcterms:modified>
</cp:coreProperties>
</file>